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952" r:id="rId2"/>
    <p:sldMasterId id="2147483978" r:id="rId3"/>
  </p:sldMasterIdLst>
  <p:notesMasterIdLst>
    <p:notesMasterId r:id="rId48"/>
  </p:notesMasterIdLst>
  <p:handoutMasterIdLst>
    <p:handoutMasterId r:id="rId49"/>
  </p:handoutMasterIdLst>
  <p:sldIdLst>
    <p:sldId id="256" r:id="rId4"/>
    <p:sldId id="261" r:id="rId5"/>
    <p:sldId id="313" r:id="rId6"/>
    <p:sldId id="314" r:id="rId7"/>
    <p:sldId id="376" r:id="rId8"/>
    <p:sldId id="375" r:id="rId9"/>
    <p:sldId id="377" r:id="rId10"/>
    <p:sldId id="316" r:id="rId11"/>
    <p:sldId id="350" r:id="rId12"/>
    <p:sldId id="351" r:id="rId13"/>
    <p:sldId id="355" r:id="rId14"/>
    <p:sldId id="378" r:id="rId15"/>
    <p:sldId id="356" r:id="rId16"/>
    <p:sldId id="380" r:id="rId17"/>
    <p:sldId id="379" r:id="rId18"/>
    <p:sldId id="357" r:id="rId19"/>
    <p:sldId id="373" r:id="rId20"/>
    <p:sldId id="374" r:id="rId21"/>
    <p:sldId id="371" r:id="rId22"/>
    <p:sldId id="372" r:id="rId23"/>
    <p:sldId id="359" r:id="rId24"/>
    <p:sldId id="362" r:id="rId25"/>
    <p:sldId id="363" r:id="rId26"/>
    <p:sldId id="366" r:id="rId27"/>
    <p:sldId id="364" r:id="rId28"/>
    <p:sldId id="367" r:id="rId29"/>
    <p:sldId id="368" r:id="rId30"/>
    <p:sldId id="369" r:id="rId31"/>
    <p:sldId id="330" r:id="rId32"/>
    <p:sldId id="331" r:id="rId33"/>
    <p:sldId id="332" r:id="rId34"/>
    <p:sldId id="337" r:id="rId35"/>
    <p:sldId id="336" r:id="rId36"/>
    <p:sldId id="347" r:id="rId37"/>
    <p:sldId id="382" r:id="rId38"/>
    <p:sldId id="383" r:id="rId39"/>
    <p:sldId id="323" r:id="rId40"/>
    <p:sldId id="325" r:id="rId41"/>
    <p:sldId id="327" r:id="rId42"/>
    <p:sldId id="343" r:id="rId43"/>
    <p:sldId id="365" r:id="rId44"/>
    <p:sldId id="370" r:id="rId45"/>
    <p:sldId id="381" r:id="rId46"/>
    <p:sldId id="309" r:id="rId47"/>
  </p:sldIdLst>
  <p:sldSz cx="9144000" cy="6858000" type="screen4x3"/>
  <p:notesSz cx="7099300" cy="10234613"/>
  <p:defaultTextStyle>
    <a:defPPr>
      <a:defRPr lang="de-DE"/>
    </a:defPPr>
    <a:lvl1pPr algn="l" rtl="0" fontAlgn="base">
      <a:spcBef>
        <a:spcPct val="20000"/>
      </a:spcBef>
      <a:spcAft>
        <a:spcPct val="0"/>
      </a:spcAft>
      <a:defRPr kern="1200">
        <a:solidFill>
          <a:schemeClr val="tx1"/>
        </a:solidFill>
        <a:latin typeface="Arial Narrow" pitchFamily="34" charset="0"/>
        <a:ea typeface="+mn-ea"/>
        <a:cs typeface="+mn-cs"/>
      </a:defRPr>
    </a:lvl1pPr>
    <a:lvl2pPr marL="457200" algn="l" rtl="0" fontAlgn="base">
      <a:spcBef>
        <a:spcPct val="20000"/>
      </a:spcBef>
      <a:spcAft>
        <a:spcPct val="0"/>
      </a:spcAft>
      <a:defRPr kern="1200">
        <a:solidFill>
          <a:schemeClr val="tx1"/>
        </a:solidFill>
        <a:latin typeface="Arial Narrow" pitchFamily="34" charset="0"/>
        <a:ea typeface="+mn-ea"/>
        <a:cs typeface="+mn-cs"/>
      </a:defRPr>
    </a:lvl2pPr>
    <a:lvl3pPr marL="914400" algn="l" rtl="0" fontAlgn="base">
      <a:spcBef>
        <a:spcPct val="20000"/>
      </a:spcBef>
      <a:spcAft>
        <a:spcPct val="0"/>
      </a:spcAft>
      <a:defRPr kern="1200">
        <a:solidFill>
          <a:schemeClr val="tx1"/>
        </a:solidFill>
        <a:latin typeface="Arial Narrow" pitchFamily="34" charset="0"/>
        <a:ea typeface="+mn-ea"/>
        <a:cs typeface="+mn-cs"/>
      </a:defRPr>
    </a:lvl3pPr>
    <a:lvl4pPr marL="1371600" algn="l" rtl="0" fontAlgn="base">
      <a:spcBef>
        <a:spcPct val="20000"/>
      </a:spcBef>
      <a:spcAft>
        <a:spcPct val="0"/>
      </a:spcAft>
      <a:defRPr kern="1200">
        <a:solidFill>
          <a:schemeClr val="tx1"/>
        </a:solidFill>
        <a:latin typeface="Arial Narrow" pitchFamily="34" charset="0"/>
        <a:ea typeface="+mn-ea"/>
        <a:cs typeface="+mn-cs"/>
      </a:defRPr>
    </a:lvl4pPr>
    <a:lvl5pPr marL="1828800" algn="l" rtl="0" fontAlgn="base">
      <a:spcBef>
        <a:spcPct val="20000"/>
      </a:spcBef>
      <a:spcAft>
        <a:spcPct val="0"/>
      </a:spcAft>
      <a:defRPr kern="1200">
        <a:solidFill>
          <a:schemeClr val="tx1"/>
        </a:solidFill>
        <a:latin typeface="Arial Narrow" pitchFamily="34" charset="0"/>
        <a:ea typeface="+mn-ea"/>
        <a:cs typeface="+mn-cs"/>
      </a:defRPr>
    </a:lvl5pPr>
    <a:lvl6pPr marL="2286000" algn="l" defTabSz="914400" rtl="0" eaLnBrk="1" latinLnBrk="0" hangingPunct="1">
      <a:defRPr kern="1200">
        <a:solidFill>
          <a:schemeClr val="tx1"/>
        </a:solidFill>
        <a:latin typeface="Arial Narrow" pitchFamily="34" charset="0"/>
        <a:ea typeface="+mn-ea"/>
        <a:cs typeface="+mn-cs"/>
      </a:defRPr>
    </a:lvl6pPr>
    <a:lvl7pPr marL="2743200" algn="l" defTabSz="914400" rtl="0" eaLnBrk="1" latinLnBrk="0" hangingPunct="1">
      <a:defRPr kern="1200">
        <a:solidFill>
          <a:schemeClr val="tx1"/>
        </a:solidFill>
        <a:latin typeface="Arial Narrow" pitchFamily="34" charset="0"/>
        <a:ea typeface="+mn-ea"/>
        <a:cs typeface="+mn-cs"/>
      </a:defRPr>
    </a:lvl7pPr>
    <a:lvl8pPr marL="3200400" algn="l" defTabSz="914400" rtl="0" eaLnBrk="1" latinLnBrk="0" hangingPunct="1">
      <a:defRPr kern="1200">
        <a:solidFill>
          <a:schemeClr val="tx1"/>
        </a:solidFill>
        <a:latin typeface="Arial Narrow" pitchFamily="34" charset="0"/>
        <a:ea typeface="+mn-ea"/>
        <a:cs typeface="+mn-cs"/>
      </a:defRPr>
    </a:lvl8pPr>
    <a:lvl9pPr marL="3657600" algn="l" defTabSz="914400" rtl="0" eaLnBrk="1" latinLnBrk="0" hangingPunct="1">
      <a:defRPr kern="1200">
        <a:solidFill>
          <a:schemeClr val="tx1"/>
        </a:solidFill>
        <a:latin typeface="Arial Narrow"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48382"/>
    <a:srgbClr val="000000"/>
    <a:srgbClr val="FFFF66"/>
    <a:srgbClr val="FF6699"/>
    <a:srgbClr val="99CCFF"/>
    <a:srgbClr val="9FFF9F"/>
    <a:srgbClr val="EAEAEA"/>
    <a:srgbClr val="B9FFB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25" d="100"/>
          <a:sy n="125" d="100"/>
        </p:scale>
        <p:origin x="-1224" y="-126"/>
      </p:cViewPr>
      <p:guideLst>
        <p:guide orient="horz" pos="2160"/>
        <p:guide orient="horz" pos="1071"/>
        <p:guide orient="horz" pos="2886"/>
        <p:guide orient="horz" pos="1434"/>
        <p:guide orient="horz" pos="1797"/>
        <p:guide orient="horz" pos="2523"/>
        <p:guide orient="horz" pos="3612"/>
        <p:guide orient="horz" pos="3249"/>
        <p:guide pos="2880"/>
        <p:guide pos="4785"/>
        <p:guide pos="5148"/>
        <p:guide pos="5511"/>
        <p:guide pos="1338"/>
        <p:guide pos="975"/>
        <p:guide pos="612"/>
        <p:guide pos="249"/>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1026"/>
          <p:cNvSpPr>
            <a:spLocks noGrp="1" noChangeArrowheads="1"/>
          </p:cNvSpPr>
          <p:nvPr>
            <p:ph type="hdr" sz="quarter"/>
          </p:nvPr>
        </p:nvSpPr>
        <p:spPr bwMode="auto">
          <a:xfrm>
            <a:off x="0" y="0"/>
            <a:ext cx="3111749" cy="5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t" anchorCtr="0" compatLnSpc="1">
            <a:prstTxWarp prst="textNoShape">
              <a:avLst/>
            </a:prstTxWarp>
          </a:bodyPr>
          <a:lstStyle>
            <a:lvl1pPr defTabSz="948552">
              <a:spcBef>
                <a:spcPct val="0"/>
              </a:spcBef>
              <a:defRPr sz="1200">
                <a:latin typeface="Times New Roman" pitchFamily="18" charset="0"/>
              </a:defRPr>
            </a:lvl1pPr>
          </a:lstStyle>
          <a:p>
            <a:pPr>
              <a:defRPr/>
            </a:pPr>
            <a:endParaRPr lang="de-DE"/>
          </a:p>
        </p:txBody>
      </p:sp>
      <p:sp>
        <p:nvSpPr>
          <p:cNvPr id="21507" name="Rectangle 1027"/>
          <p:cNvSpPr>
            <a:spLocks noGrp="1" noChangeArrowheads="1"/>
          </p:cNvSpPr>
          <p:nvPr>
            <p:ph type="dt" sz="quarter" idx="1"/>
          </p:nvPr>
        </p:nvSpPr>
        <p:spPr bwMode="auto">
          <a:xfrm>
            <a:off x="3987551" y="0"/>
            <a:ext cx="3111749" cy="5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t" anchorCtr="0" compatLnSpc="1">
            <a:prstTxWarp prst="textNoShape">
              <a:avLst/>
            </a:prstTxWarp>
          </a:bodyPr>
          <a:lstStyle>
            <a:lvl1pPr algn="r" defTabSz="948552">
              <a:spcBef>
                <a:spcPct val="0"/>
              </a:spcBef>
              <a:defRPr sz="1200">
                <a:latin typeface="Times New Roman" pitchFamily="18" charset="0"/>
              </a:defRPr>
            </a:lvl1pPr>
          </a:lstStyle>
          <a:p>
            <a:pPr>
              <a:defRPr/>
            </a:pPr>
            <a:endParaRPr lang="de-DE"/>
          </a:p>
        </p:txBody>
      </p:sp>
      <p:sp>
        <p:nvSpPr>
          <p:cNvPr id="21508" name="Rectangle 1028"/>
          <p:cNvSpPr>
            <a:spLocks noGrp="1" noChangeArrowheads="1"/>
          </p:cNvSpPr>
          <p:nvPr>
            <p:ph type="ftr" sz="quarter" idx="2"/>
          </p:nvPr>
        </p:nvSpPr>
        <p:spPr bwMode="auto">
          <a:xfrm>
            <a:off x="0" y="9683293"/>
            <a:ext cx="3111749" cy="55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b" anchorCtr="0" compatLnSpc="1">
            <a:prstTxWarp prst="textNoShape">
              <a:avLst/>
            </a:prstTxWarp>
          </a:bodyPr>
          <a:lstStyle>
            <a:lvl1pPr defTabSz="948552">
              <a:spcBef>
                <a:spcPct val="0"/>
              </a:spcBef>
              <a:defRPr sz="1200">
                <a:latin typeface="Times New Roman" pitchFamily="18" charset="0"/>
              </a:defRPr>
            </a:lvl1pPr>
          </a:lstStyle>
          <a:p>
            <a:pPr>
              <a:defRPr/>
            </a:pPr>
            <a:endParaRPr lang="de-DE"/>
          </a:p>
        </p:txBody>
      </p:sp>
      <p:sp>
        <p:nvSpPr>
          <p:cNvPr id="21509" name="Rectangle 1029"/>
          <p:cNvSpPr>
            <a:spLocks noGrp="1" noChangeArrowheads="1"/>
          </p:cNvSpPr>
          <p:nvPr>
            <p:ph type="sldNum" sz="quarter" idx="3"/>
          </p:nvPr>
        </p:nvSpPr>
        <p:spPr bwMode="auto">
          <a:xfrm>
            <a:off x="3987551" y="9683293"/>
            <a:ext cx="3111749" cy="55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b" anchorCtr="0" compatLnSpc="1">
            <a:prstTxWarp prst="textNoShape">
              <a:avLst/>
            </a:prstTxWarp>
          </a:bodyPr>
          <a:lstStyle>
            <a:lvl1pPr algn="r" defTabSz="948552">
              <a:spcBef>
                <a:spcPct val="0"/>
              </a:spcBef>
              <a:defRPr sz="1200">
                <a:latin typeface="Times New Roman" pitchFamily="18" charset="0"/>
              </a:defRPr>
            </a:lvl1pPr>
          </a:lstStyle>
          <a:p>
            <a:pPr>
              <a:defRPr/>
            </a:pPr>
            <a:fld id="{97BED0EF-56CE-444D-93E1-410D41741B8B}" type="slidenum">
              <a:rPr lang="de-DE"/>
              <a:pPr>
                <a:defRPr/>
              </a:pPr>
              <a:t>‹Nr.›</a:t>
            </a:fld>
            <a:endParaRPr lang="de-DE"/>
          </a:p>
        </p:txBody>
      </p:sp>
    </p:spTree>
    <p:extLst>
      <p:ext uri="{BB962C8B-B14F-4D97-AF65-F5344CB8AC3E}">
        <p14:creationId xmlns:p14="http://schemas.microsoft.com/office/powerpoint/2010/main" val="1854609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76917"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t" anchorCtr="0" compatLnSpc="1">
            <a:prstTxWarp prst="textNoShape">
              <a:avLst/>
            </a:prstTxWarp>
          </a:bodyPr>
          <a:lstStyle>
            <a:lvl1pPr defTabSz="948552">
              <a:spcBef>
                <a:spcPct val="0"/>
              </a:spcBef>
              <a:defRPr sz="1200">
                <a:latin typeface="Times New Roman" pitchFamily="18" charset="0"/>
              </a:defRPr>
            </a:lvl1pPr>
          </a:lstStyle>
          <a:p>
            <a:pPr>
              <a:defRPr/>
            </a:pPr>
            <a:endParaRPr lang="de-DE"/>
          </a:p>
        </p:txBody>
      </p:sp>
      <p:sp>
        <p:nvSpPr>
          <p:cNvPr id="17411" name="Rectangle 3"/>
          <p:cNvSpPr>
            <a:spLocks noGrp="1" noChangeArrowheads="1"/>
          </p:cNvSpPr>
          <p:nvPr>
            <p:ph type="dt" idx="1"/>
          </p:nvPr>
        </p:nvSpPr>
        <p:spPr bwMode="auto">
          <a:xfrm>
            <a:off x="4022384" y="0"/>
            <a:ext cx="3076916"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t" anchorCtr="0" compatLnSpc="1">
            <a:prstTxWarp prst="textNoShape">
              <a:avLst/>
            </a:prstTxWarp>
          </a:bodyPr>
          <a:lstStyle>
            <a:lvl1pPr algn="r" defTabSz="948552">
              <a:spcBef>
                <a:spcPct val="0"/>
              </a:spcBef>
              <a:defRPr sz="1200">
                <a:latin typeface="Times New Roman" pitchFamily="18" charset="0"/>
              </a:defRPr>
            </a:lvl1pPr>
          </a:lstStyle>
          <a:p>
            <a:pPr>
              <a:defRPr/>
            </a:pPr>
            <a:endParaRPr lang="de-DE"/>
          </a:p>
        </p:txBody>
      </p:sp>
      <p:sp>
        <p:nvSpPr>
          <p:cNvPr id="1843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p:cNvSpPr>
            <a:spLocks noGrp="1" noChangeArrowheads="1"/>
          </p:cNvSpPr>
          <p:nvPr>
            <p:ph type="body" sz="quarter" idx="3"/>
          </p:nvPr>
        </p:nvSpPr>
        <p:spPr bwMode="auto">
          <a:xfrm>
            <a:off x="947127" y="4862096"/>
            <a:ext cx="5205048" cy="460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t" anchorCtr="0" compatLnSpc="1">
            <a:prstTxWarp prst="textNoShape">
              <a:avLst/>
            </a:prstTxWarp>
          </a:bodyPr>
          <a:lstStyle/>
          <a:p>
            <a:pPr lvl="0"/>
            <a:r>
              <a:rPr lang="de-DE" noProof="0" smtClean="0"/>
              <a:t>Klicken Sie, um die Formate des Vorlagentextes zu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17414" name="Rectangle 6"/>
          <p:cNvSpPr>
            <a:spLocks noGrp="1" noChangeArrowheads="1"/>
          </p:cNvSpPr>
          <p:nvPr>
            <p:ph type="ftr" sz="quarter" idx="4"/>
          </p:nvPr>
        </p:nvSpPr>
        <p:spPr bwMode="auto">
          <a:xfrm>
            <a:off x="0" y="9722556"/>
            <a:ext cx="3076917" cy="512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b" anchorCtr="0" compatLnSpc="1">
            <a:prstTxWarp prst="textNoShape">
              <a:avLst/>
            </a:prstTxWarp>
          </a:bodyPr>
          <a:lstStyle>
            <a:lvl1pPr defTabSz="948552">
              <a:spcBef>
                <a:spcPct val="0"/>
              </a:spcBef>
              <a:defRPr sz="1200">
                <a:latin typeface="Times New Roman" pitchFamily="18" charset="0"/>
              </a:defRPr>
            </a:lvl1pPr>
          </a:lstStyle>
          <a:p>
            <a:pPr>
              <a:defRPr/>
            </a:pPr>
            <a:endParaRPr lang="de-DE"/>
          </a:p>
        </p:txBody>
      </p:sp>
      <p:sp>
        <p:nvSpPr>
          <p:cNvPr id="17415" name="Rectangle 7"/>
          <p:cNvSpPr>
            <a:spLocks noGrp="1" noChangeArrowheads="1"/>
          </p:cNvSpPr>
          <p:nvPr>
            <p:ph type="sldNum" sz="quarter" idx="5"/>
          </p:nvPr>
        </p:nvSpPr>
        <p:spPr bwMode="auto">
          <a:xfrm>
            <a:off x="4022384" y="9722556"/>
            <a:ext cx="3076916" cy="512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64" tIns="47481" rIns="94964" bIns="47481" numCol="1" anchor="b" anchorCtr="0" compatLnSpc="1">
            <a:prstTxWarp prst="textNoShape">
              <a:avLst/>
            </a:prstTxWarp>
          </a:bodyPr>
          <a:lstStyle>
            <a:lvl1pPr algn="r" defTabSz="948552">
              <a:spcBef>
                <a:spcPct val="0"/>
              </a:spcBef>
              <a:defRPr sz="1200">
                <a:latin typeface="Times New Roman" pitchFamily="18" charset="0"/>
              </a:defRPr>
            </a:lvl1pPr>
          </a:lstStyle>
          <a:p>
            <a:pPr>
              <a:defRPr/>
            </a:pPr>
            <a:fld id="{5E4322A9-BC84-4014-BB64-BF1F28D6F157}" type="slidenum">
              <a:rPr lang="de-DE"/>
              <a:pPr>
                <a:defRPr/>
              </a:pPr>
              <a:t>‹Nr.›</a:t>
            </a:fld>
            <a:endParaRPr lang="de-DE"/>
          </a:p>
        </p:txBody>
      </p:sp>
    </p:spTree>
    <p:extLst>
      <p:ext uri="{BB962C8B-B14F-4D97-AF65-F5344CB8AC3E}">
        <p14:creationId xmlns:p14="http://schemas.microsoft.com/office/powerpoint/2010/main" val="4182488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10</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11</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12</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13</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14</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15</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16</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17</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18</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19</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20</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21</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22</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23</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24</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25</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26</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27</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28</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29</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30</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31</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32</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33</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34</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35</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36</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37</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38</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39</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4</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40</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41</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42</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43</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5</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6</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7</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8</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eaLnBrk="0" hangingPunct="0">
              <a:defRPr>
                <a:solidFill>
                  <a:schemeClr val="tx1"/>
                </a:solidFill>
                <a:latin typeface="Arial Narrow" pitchFamily="34" charset="0"/>
              </a:defRPr>
            </a:lvl1pPr>
            <a:lvl2pPr marL="769919" indent="-296123" eaLnBrk="0" hangingPunct="0">
              <a:defRPr>
                <a:solidFill>
                  <a:schemeClr val="tx1"/>
                </a:solidFill>
                <a:latin typeface="Arial Narrow" pitchFamily="34" charset="0"/>
              </a:defRPr>
            </a:lvl2pPr>
            <a:lvl3pPr marL="1184491" indent="-236898" eaLnBrk="0" hangingPunct="0">
              <a:defRPr>
                <a:solidFill>
                  <a:schemeClr val="tx1"/>
                </a:solidFill>
                <a:latin typeface="Arial Narrow" pitchFamily="34" charset="0"/>
              </a:defRPr>
            </a:lvl3pPr>
            <a:lvl4pPr marL="1658287" indent="-236898" eaLnBrk="0" hangingPunct="0">
              <a:defRPr>
                <a:solidFill>
                  <a:schemeClr val="tx1"/>
                </a:solidFill>
                <a:latin typeface="Arial Narrow" pitchFamily="34" charset="0"/>
              </a:defRPr>
            </a:lvl4pPr>
            <a:lvl5pPr marL="2132084" indent="-236898" eaLnBrk="0" hangingPunct="0">
              <a:defRPr>
                <a:solidFill>
                  <a:schemeClr val="tx1"/>
                </a:solidFill>
                <a:latin typeface="Arial Narrow" pitchFamily="34" charset="0"/>
              </a:defRPr>
            </a:lvl5pPr>
            <a:lvl6pPr marL="2605880" indent="-236898" eaLnBrk="0" fontAlgn="base" hangingPunct="0">
              <a:spcBef>
                <a:spcPct val="20000"/>
              </a:spcBef>
              <a:spcAft>
                <a:spcPct val="0"/>
              </a:spcAft>
              <a:defRPr>
                <a:solidFill>
                  <a:schemeClr val="tx1"/>
                </a:solidFill>
                <a:latin typeface="Arial Narrow" pitchFamily="34" charset="0"/>
              </a:defRPr>
            </a:lvl6pPr>
            <a:lvl7pPr marL="3079676" indent="-236898" eaLnBrk="0" fontAlgn="base" hangingPunct="0">
              <a:spcBef>
                <a:spcPct val="20000"/>
              </a:spcBef>
              <a:spcAft>
                <a:spcPct val="0"/>
              </a:spcAft>
              <a:defRPr>
                <a:solidFill>
                  <a:schemeClr val="tx1"/>
                </a:solidFill>
                <a:latin typeface="Arial Narrow" pitchFamily="34" charset="0"/>
              </a:defRPr>
            </a:lvl7pPr>
            <a:lvl8pPr marL="3553473" indent="-236898" eaLnBrk="0" fontAlgn="base" hangingPunct="0">
              <a:spcBef>
                <a:spcPct val="20000"/>
              </a:spcBef>
              <a:spcAft>
                <a:spcPct val="0"/>
              </a:spcAft>
              <a:defRPr>
                <a:solidFill>
                  <a:schemeClr val="tx1"/>
                </a:solidFill>
                <a:latin typeface="Arial Narrow" pitchFamily="34" charset="0"/>
              </a:defRPr>
            </a:lvl8pPr>
            <a:lvl9pPr marL="4027269" indent="-236898" eaLnBrk="0" fontAlgn="base" hangingPunct="0">
              <a:spcBef>
                <a:spcPct val="20000"/>
              </a:spcBef>
              <a:spcAft>
                <a:spcPct val="0"/>
              </a:spcAft>
              <a:defRPr>
                <a:solidFill>
                  <a:schemeClr val="tx1"/>
                </a:solidFill>
                <a:latin typeface="Arial Narrow" pitchFamily="34" charset="0"/>
              </a:defRPr>
            </a:lvl9pPr>
          </a:lstStyle>
          <a:p>
            <a:pPr defTabSz="947593" eaLnBrk="1" hangingPunct="1"/>
            <a:fld id="{A4882DF6-085E-4A17-8816-34A8F9046E31}" type="slidenum">
              <a:rPr lang="de-DE" smtClean="0">
                <a:latin typeface="Times New Roman" pitchFamily="18" charset="0"/>
              </a:rPr>
              <a:pPr defTabSz="947593" eaLnBrk="1" hangingPunct="1"/>
              <a:t>9</a:t>
            </a:fld>
            <a:endParaRPr lang="de-DE" smtClean="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de-DE"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
        <p:nvSpPr>
          <p:cNvPr id="4" name="Inhaltsplatzhalter 2"/>
          <p:cNvSpPr>
            <a:spLocks noGrp="1"/>
          </p:cNvSpPr>
          <p:nvPr>
            <p:ph idx="1"/>
          </p:nvPr>
        </p:nvSpPr>
        <p:spPr>
          <a:xfrm>
            <a:off x="251520" y="1052686"/>
            <a:ext cx="8640960" cy="504061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2315422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129627164"/>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922963" y="196850"/>
            <a:ext cx="1889125" cy="611187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0825" y="196850"/>
            <a:ext cx="5519738" cy="6111875"/>
          </a:xfrm>
        </p:spPr>
        <p:txBody>
          <a:bodyPr vert="eaVert"/>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2011872270"/>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el, Inhalt und Text">
    <p:spTree>
      <p:nvGrpSpPr>
        <p:cNvPr id="1" name=""/>
        <p:cNvGrpSpPr/>
        <p:nvPr/>
      </p:nvGrpSpPr>
      <p:grpSpPr>
        <a:xfrm>
          <a:off x="0" y="0"/>
          <a:ext cx="0" cy="0"/>
          <a:chOff x="0" y="0"/>
          <a:chExt cx="0" cy="0"/>
        </a:xfrm>
      </p:grpSpPr>
      <p:sp>
        <p:nvSpPr>
          <p:cNvPr id="2" name="Titel 1"/>
          <p:cNvSpPr>
            <a:spLocks noGrp="1"/>
          </p:cNvSpPr>
          <p:nvPr>
            <p:ph type="title"/>
          </p:nvPr>
        </p:nvSpPr>
        <p:spPr>
          <a:xfrm>
            <a:off x="250825" y="196850"/>
            <a:ext cx="7561263" cy="457200"/>
          </a:xfr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1692275" y="2708275"/>
            <a:ext cx="2982913" cy="3600450"/>
          </a:xfrm>
        </p:spPr>
        <p:txBody>
          <a:bodyPr/>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827588" y="2708275"/>
            <a:ext cx="2984500" cy="3600450"/>
          </a:xfrm>
        </p:spPr>
        <p:txBody>
          <a:bodyPr/>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130148713"/>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Rectangle 58"/>
          <p:cNvSpPr>
            <a:spLocks noGrp="1" noChangeArrowheads="1"/>
          </p:cNvSpPr>
          <p:nvPr>
            <p:ph type="ftr" sz="quarter" idx="10"/>
          </p:nvPr>
        </p:nvSpPr>
        <p:spPr>
          <a:ln/>
        </p:spPr>
        <p:txBody>
          <a:bodyPr/>
          <a:lstStyle>
            <a:lvl1pPr>
              <a:defRPr/>
            </a:lvl1pPr>
          </a:lstStyle>
          <a:p>
            <a:pPr>
              <a:defRPr/>
            </a:pPr>
            <a:r>
              <a:rPr lang="de-DE" smtClean="0">
                <a:solidFill>
                  <a:srgbClr val="969595"/>
                </a:solidFill>
              </a:rPr>
              <a:t>Referent / Titel / Datum</a:t>
            </a:r>
            <a:endParaRPr lang="de-DE" dirty="0">
              <a:solidFill>
                <a:srgbClr val="969595"/>
              </a:solidFill>
            </a:endParaRPr>
          </a:p>
        </p:txBody>
      </p:sp>
    </p:spTree>
    <p:extLst>
      <p:ext uri="{BB962C8B-B14F-4D97-AF65-F5344CB8AC3E}">
        <p14:creationId xmlns:p14="http://schemas.microsoft.com/office/powerpoint/2010/main" val="3554645401"/>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dirty="0">
              <a:solidFill>
                <a:srgbClr val="969595"/>
              </a:solidFill>
            </a:endParaRPr>
          </a:p>
        </p:txBody>
      </p:sp>
    </p:spTree>
    <p:extLst>
      <p:ext uri="{BB962C8B-B14F-4D97-AF65-F5344CB8AC3E}">
        <p14:creationId xmlns:p14="http://schemas.microsoft.com/office/powerpoint/2010/main" val="2713031744"/>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 bearbeiten</a:t>
            </a:r>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2961173299"/>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1692275" y="2708275"/>
            <a:ext cx="2982913" cy="3600450"/>
          </a:xfrm>
        </p:spPr>
        <p:txBody>
          <a:bodyPr/>
          <a:lstStyle>
            <a:lvl1pPr>
              <a:defRPr sz="2800"/>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827588" y="2708275"/>
            <a:ext cx="2984500" cy="3600450"/>
          </a:xfrm>
        </p:spPr>
        <p:txBody>
          <a:bodyPr/>
          <a:lstStyle>
            <a:lvl1pPr>
              <a:defRPr sz="2800"/>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3086103464"/>
      </p:ext>
    </p:extLst>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3649767453"/>
      </p:ext>
    </p:extLst>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
        <p:nvSpPr>
          <p:cNvPr id="4" name="Rectangle 39"/>
          <p:cNvSpPr>
            <a:spLocks noGrp="1" noChangeArrowheads="1"/>
          </p:cNvSpPr>
          <p:nvPr>
            <p:ph idx="1" hasCustomPrompt="1"/>
          </p:nvPr>
        </p:nvSpPr>
        <p:spPr bwMode="auto">
          <a:xfrm>
            <a:off x="251520" y="980729"/>
            <a:ext cx="849694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lvl1pPr>
          </a:lstStyle>
          <a:p>
            <a:pPr lvl="0"/>
            <a:r>
              <a:rPr lang="de-DE" dirty="0" err="1" smtClean="0"/>
              <a:t>Textmasterformdsafate</a:t>
            </a:r>
            <a:r>
              <a:rPr lang="de-DE" dirty="0" smtClean="0"/>
              <a:t>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Tree>
    <p:extLst>
      <p:ext uri="{BB962C8B-B14F-4D97-AF65-F5344CB8AC3E}">
        <p14:creationId xmlns:p14="http://schemas.microsoft.com/office/powerpoint/2010/main" val="3015038829"/>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49269856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Rectangle 58"/>
          <p:cNvSpPr>
            <a:spLocks noGrp="1" noChangeArrowheads="1"/>
          </p:cNvSpPr>
          <p:nvPr>
            <p:ph type="ftr" sz="quarter" idx="10"/>
          </p:nvPr>
        </p:nvSpPr>
        <p:spPr>
          <a:ln/>
        </p:spPr>
        <p:txBody>
          <a:bodyPr/>
          <a:lstStyle>
            <a:lvl1pPr>
              <a:defRPr/>
            </a:lvl1pPr>
          </a:lstStyle>
          <a:p>
            <a:pPr>
              <a:defRPr/>
            </a:pPr>
            <a:r>
              <a:rPr lang="de-DE" smtClean="0"/>
              <a:t>Referent / Titel / Datum</a:t>
            </a:r>
            <a:endParaRPr lang="de-DE" dirty="0"/>
          </a:p>
        </p:txBody>
      </p:sp>
    </p:spTree>
    <p:extLst>
      <p:ext uri="{BB962C8B-B14F-4D97-AF65-F5344CB8AC3E}">
        <p14:creationId xmlns:p14="http://schemas.microsoft.com/office/powerpoint/2010/main" val="616863093"/>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atin typeface="Arial" pitchFamily="34" charset="0"/>
                <a:cs typeface="Arial" pitchFamily="34" charset="0"/>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1866378849"/>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1756930780"/>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4254059425"/>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922963" y="196850"/>
            <a:ext cx="1889125" cy="611187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0825" y="196850"/>
            <a:ext cx="5519738" cy="6111875"/>
          </a:xfrm>
        </p:spPr>
        <p:txBody>
          <a:bodyPr vert="eaVert"/>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3332227050"/>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reserve="1">
  <p:cSld name="Titel, Inhalt und Text">
    <p:spTree>
      <p:nvGrpSpPr>
        <p:cNvPr id="1" name=""/>
        <p:cNvGrpSpPr/>
        <p:nvPr/>
      </p:nvGrpSpPr>
      <p:grpSpPr>
        <a:xfrm>
          <a:off x="0" y="0"/>
          <a:ext cx="0" cy="0"/>
          <a:chOff x="0" y="0"/>
          <a:chExt cx="0" cy="0"/>
        </a:xfrm>
      </p:grpSpPr>
      <p:sp>
        <p:nvSpPr>
          <p:cNvPr id="2" name="Titel 1"/>
          <p:cNvSpPr>
            <a:spLocks noGrp="1"/>
          </p:cNvSpPr>
          <p:nvPr>
            <p:ph type="title"/>
          </p:nvPr>
        </p:nvSpPr>
        <p:spPr>
          <a:xfrm>
            <a:off x="250825" y="196850"/>
            <a:ext cx="7561263" cy="457200"/>
          </a:xfr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1692275" y="2708275"/>
            <a:ext cx="2982913" cy="3600450"/>
          </a:xfrm>
        </p:spPr>
        <p:txBody>
          <a:bodyPr/>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827588" y="2708275"/>
            <a:ext cx="2984500" cy="3600450"/>
          </a:xfrm>
        </p:spPr>
        <p:txBody>
          <a:bodyPr/>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solidFill>
                  <a:srgbClr val="969595"/>
                </a:solidFill>
              </a:rPr>
              <a:t>Referent / Titel / Datum</a:t>
            </a:r>
            <a:endParaRPr lang="de-DE">
              <a:solidFill>
                <a:srgbClr val="969595"/>
              </a:solidFill>
            </a:endParaRPr>
          </a:p>
        </p:txBody>
      </p:sp>
    </p:spTree>
    <p:extLst>
      <p:ext uri="{BB962C8B-B14F-4D97-AF65-F5344CB8AC3E}">
        <p14:creationId xmlns:p14="http://schemas.microsoft.com/office/powerpoint/2010/main" val="783100127"/>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Rectangle 58"/>
          <p:cNvSpPr>
            <a:spLocks noGrp="1" noChangeArrowheads="1"/>
          </p:cNvSpPr>
          <p:nvPr>
            <p:ph type="ftr" sz="quarter" idx="10"/>
          </p:nvPr>
        </p:nvSpPr>
        <p:spPr>
          <a:ln/>
        </p:spPr>
        <p:txBody>
          <a:bodyPr/>
          <a:lstStyle>
            <a:lvl1pPr>
              <a:defRPr/>
            </a:lvl1pPr>
          </a:lstStyle>
          <a:p>
            <a:pPr>
              <a:defRPr/>
            </a:pPr>
            <a:r>
              <a:rPr lang="de-DE" smtClean="0"/>
              <a:t>Referent / Titel / Datum</a:t>
            </a:r>
            <a:endParaRPr lang="de-DE" dirty="0"/>
          </a:p>
        </p:txBody>
      </p:sp>
    </p:spTree>
    <p:extLst>
      <p:ext uri="{BB962C8B-B14F-4D97-AF65-F5344CB8AC3E}">
        <p14:creationId xmlns:p14="http://schemas.microsoft.com/office/powerpoint/2010/main" val="3554645401"/>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dirty="0"/>
          </a:p>
        </p:txBody>
      </p:sp>
    </p:spTree>
    <p:extLst>
      <p:ext uri="{BB962C8B-B14F-4D97-AF65-F5344CB8AC3E}">
        <p14:creationId xmlns:p14="http://schemas.microsoft.com/office/powerpoint/2010/main" val="2713031744"/>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 bearbeiten</a:t>
            </a:r>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2961173299"/>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1692275" y="2708275"/>
            <a:ext cx="2982913" cy="3600450"/>
          </a:xfrm>
        </p:spPr>
        <p:txBody>
          <a:bodyPr/>
          <a:lstStyle>
            <a:lvl1pPr>
              <a:defRPr sz="2800"/>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827588" y="2708275"/>
            <a:ext cx="2984500" cy="3600450"/>
          </a:xfrm>
        </p:spPr>
        <p:txBody>
          <a:bodyPr/>
          <a:lstStyle>
            <a:lvl1pPr>
              <a:defRPr sz="2800"/>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086103464"/>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649767453"/>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8"/>
          <p:cNvSpPr>
            <a:spLocks noGrp="1" noChangeArrowheads="1"/>
          </p:cNvSpPr>
          <p:nvPr>
            <p:ph type="ftr" sz="quarter" idx="10"/>
          </p:nvPr>
        </p:nvSpPr>
        <p:spPr>
          <a:ln/>
        </p:spPr>
        <p:txBody>
          <a:bodyPr/>
          <a:lstStyle>
            <a:lvl1pPr>
              <a:defRPr>
                <a:solidFill>
                  <a:schemeClr val="bg2"/>
                </a:solidFill>
              </a:defRPr>
            </a:lvl1pPr>
          </a:lstStyle>
          <a:p>
            <a:pPr>
              <a:defRPr/>
            </a:pPr>
            <a:r>
              <a:rPr lang="en-US" dirty="0" smtClean="0"/>
              <a:t>Referent / </a:t>
            </a:r>
            <a:r>
              <a:rPr lang="en-US" dirty="0" err="1" smtClean="0"/>
              <a:t>Titel</a:t>
            </a:r>
            <a:r>
              <a:rPr lang="en-US" dirty="0" smtClean="0"/>
              <a:t> / Datum</a:t>
            </a:r>
            <a:endParaRPr lang="de-DE" dirty="0"/>
          </a:p>
        </p:txBody>
      </p:sp>
    </p:spTree>
    <p:extLst>
      <p:ext uri="{BB962C8B-B14F-4D97-AF65-F5344CB8AC3E}">
        <p14:creationId xmlns:p14="http://schemas.microsoft.com/office/powerpoint/2010/main" val="3091213373"/>
      </p:ext>
    </p:extLst>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015038829"/>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492698569"/>
      </p:ext>
    </p:extLst>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atin typeface="Arial" pitchFamily="34" charset="0"/>
                <a:cs typeface="Arial" pitchFamily="34" charset="0"/>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1866378849"/>
      </p:ext>
    </p:extLst>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1756930780"/>
      </p:ext>
    </p:extLst>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4254059425"/>
      </p:ext>
    </p:extLst>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922963" y="196850"/>
            <a:ext cx="1889125" cy="611187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0825" y="196850"/>
            <a:ext cx="5519738" cy="6111875"/>
          </a:xfrm>
        </p:spPr>
        <p:txBody>
          <a:bodyPr vert="eaVert"/>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332227050"/>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x" preserve="1">
  <p:cSld name="Titel, Inhalt und Text">
    <p:spTree>
      <p:nvGrpSpPr>
        <p:cNvPr id="1" name=""/>
        <p:cNvGrpSpPr/>
        <p:nvPr/>
      </p:nvGrpSpPr>
      <p:grpSpPr>
        <a:xfrm>
          <a:off x="0" y="0"/>
          <a:ext cx="0" cy="0"/>
          <a:chOff x="0" y="0"/>
          <a:chExt cx="0" cy="0"/>
        </a:xfrm>
      </p:grpSpPr>
      <p:sp>
        <p:nvSpPr>
          <p:cNvPr id="2" name="Titel 1"/>
          <p:cNvSpPr>
            <a:spLocks noGrp="1"/>
          </p:cNvSpPr>
          <p:nvPr>
            <p:ph type="title"/>
          </p:nvPr>
        </p:nvSpPr>
        <p:spPr>
          <a:xfrm>
            <a:off x="250825" y="196850"/>
            <a:ext cx="7561263" cy="457200"/>
          </a:xfr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1692275" y="2708275"/>
            <a:ext cx="2982913" cy="3600450"/>
          </a:xfrm>
        </p:spPr>
        <p:txBody>
          <a:bodyPr/>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827588" y="2708275"/>
            <a:ext cx="2984500" cy="3600450"/>
          </a:xfrm>
        </p:spPr>
        <p:txBody>
          <a:bodyPr/>
          <a:lstStyle>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783100127"/>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 bearbeiten</a:t>
            </a:r>
          </a:p>
        </p:txBody>
      </p:sp>
      <p:sp>
        <p:nvSpPr>
          <p:cNvPr id="4"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196370401"/>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1692275" y="2708275"/>
            <a:ext cx="2982913" cy="3600450"/>
          </a:xfrm>
        </p:spPr>
        <p:txBody>
          <a:bodyPr/>
          <a:lstStyle>
            <a:lvl1pPr>
              <a:defRPr sz="2800"/>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827588" y="2708275"/>
            <a:ext cx="2984500" cy="3600450"/>
          </a:xfrm>
        </p:spPr>
        <p:txBody>
          <a:bodyPr/>
          <a:lstStyle>
            <a:lvl1pPr>
              <a:defRPr sz="2800"/>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802831577"/>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536162839"/>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205206756"/>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atin typeface="Arial" pitchFamily="34" charset="0"/>
                <a:cs typeface="Arial" pitchFamily="34" charset="0"/>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4144820623"/>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58"/>
          <p:cNvSpPr>
            <a:spLocks noGrp="1" noChangeArrowheads="1"/>
          </p:cNvSpPr>
          <p:nvPr>
            <p:ph type="ftr" sz="quarter" idx="10"/>
          </p:nvPr>
        </p:nvSpPr>
        <p:spPr>
          <a:ln/>
        </p:spPr>
        <p:txBody>
          <a:bodyPr/>
          <a:lstStyle>
            <a:lvl1pPr>
              <a:defRPr/>
            </a:lvl1pPr>
          </a:lstStyle>
          <a:p>
            <a:pPr>
              <a:defRPr/>
            </a:pPr>
            <a:r>
              <a:rPr lang="en-US" smtClean="0"/>
              <a:t>Referent / Titel / Datum</a:t>
            </a:r>
            <a:endParaRPr lang="de-DE"/>
          </a:p>
        </p:txBody>
      </p:sp>
    </p:spTree>
    <p:extLst>
      <p:ext uri="{BB962C8B-B14F-4D97-AF65-F5344CB8AC3E}">
        <p14:creationId xmlns:p14="http://schemas.microsoft.com/office/powerpoint/2010/main" val="372896860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tif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4.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tif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026" name="Rectangle 14"/>
          <p:cNvSpPr>
            <a:spLocks noChangeArrowheads="1"/>
          </p:cNvSpPr>
          <p:nvPr/>
        </p:nvSpPr>
        <p:spPr bwMode="auto">
          <a:xfrm>
            <a:off x="-6350" y="836712"/>
            <a:ext cx="9151938" cy="36000"/>
          </a:xfrm>
          <a:prstGeom prst="rect">
            <a:avLst/>
          </a:prstGeom>
          <a:solidFill>
            <a:schemeClr val="accent3"/>
          </a:solidFill>
          <a:ln>
            <a:noFill/>
          </a:ln>
          <a:effectLst/>
          <a:extLst/>
        </p:spPr>
        <p:txBody>
          <a:bodyPr wrap="none" anchor="ctr"/>
          <a:lstStyle/>
          <a:p>
            <a:endParaRPr lang="de-DE"/>
          </a:p>
        </p:txBody>
      </p:sp>
      <p:sp>
        <p:nvSpPr>
          <p:cNvPr id="1027" name="Rectangle 26"/>
          <p:cNvSpPr>
            <a:spLocks noGrp="1" noChangeArrowheads="1"/>
          </p:cNvSpPr>
          <p:nvPr>
            <p:ph type="title"/>
          </p:nvPr>
        </p:nvSpPr>
        <p:spPr bwMode="auto">
          <a:xfrm>
            <a:off x="250825" y="196850"/>
            <a:ext cx="7345363" cy="457200"/>
          </a:xfrm>
          <a:prstGeom prst="rect">
            <a:avLst/>
          </a:prstGeom>
          <a:noFill/>
          <a:ln>
            <a:noFill/>
          </a:ln>
          <a:effectLst/>
          <a:extLst/>
        </p:spPr>
        <p:txBody>
          <a:bodyPr vert="horz" wrap="square" lIns="180000" tIns="45720" rIns="180000" bIns="45720" numCol="1" anchor="ctr" anchorCtr="0" compatLnSpc="1">
            <a:prstTxWarp prst="textNoShape">
              <a:avLst/>
            </a:prstTxWarp>
          </a:bodyPr>
          <a:lstStyle/>
          <a:p>
            <a:pPr lvl="0"/>
            <a:r>
              <a:rPr lang="de-DE" dirty="0" smtClean="0"/>
              <a:t>Klicken Sie, um das Titelformat zu bearbeiten</a:t>
            </a:r>
          </a:p>
        </p:txBody>
      </p:sp>
      <p:sp>
        <p:nvSpPr>
          <p:cNvPr id="1028" name="Rectangle 39"/>
          <p:cNvSpPr>
            <a:spLocks noGrp="1" noChangeArrowheads="1"/>
          </p:cNvSpPr>
          <p:nvPr>
            <p:ph type="body" idx="1"/>
          </p:nvPr>
        </p:nvSpPr>
        <p:spPr bwMode="auto">
          <a:xfrm>
            <a:off x="251520" y="980729"/>
            <a:ext cx="8497481"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030" name="Rectangle 57"/>
          <p:cNvSpPr>
            <a:spLocks noChangeArrowheads="1"/>
          </p:cNvSpPr>
          <p:nvPr/>
        </p:nvSpPr>
        <p:spPr bwMode="auto">
          <a:xfrm>
            <a:off x="0" y="6597650"/>
            <a:ext cx="9151938" cy="36000"/>
          </a:xfrm>
          <a:prstGeom prst="rect">
            <a:avLst/>
          </a:prstGeom>
          <a:solidFill>
            <a:schemeClr val="accent3"/>
          </a:solidFill>
          <a:ln>
            <a:noFill/>
          </a:ln>
          <a:effectLst/>
          <a:extLst/>
        </p:spPr>
        <p:txBody>
          <a:bodyPr wrap="none" anchor="ctr"/>
          <a:lstStyle/>
          <a:p>
            <a:endParaRPr lang="de-DE"/>
          </a:p>
        </p:txBody>
      </p:sp>
      <p:sp>
        <p:nvSpPr>
          <p:cNvPr id="1082" name="Rectangle 58"/>
          <p:cNvSpPr>
            <a:spLocks noGrp="1" noChangeArrowheads="1"/>
          </p:cNvSpPr>
          <p:nvPr>
            <p:ph type="ftr" sz="quarter" idx="3"/>
          </p:nvPr>
        </p:nvSpPr>
        <p:spPr bwMode="auto">
          <a:xfrm>
            <a:off x="250825" y="6633989"/>
            <a:ext cx="4321175" cy="179387"/>
          </a:xfrm>
          <a:prstGeom prst="rect">
            <a:avLst/>
          </a:prstGeom>
          <a:noFill/>
          <a:ln>
            <a:noFill/>
          </a:ln>
          <a:effectLst/>
          <a:extLst/>
        </p:spPr>
        <p:txBody>
          <a:bodyPr vert="horz" wrap="square" lIns="180000" tIns="45720" rIns="180000" bIns="45720" numCol="1" anchor="t" anchorCtr="0" compatLnSpc="1">
            <a:prstTxWarp prst="textNoShape">
              <a:avLst/>
            </a:prstTxWarp>
          </a:bodyPr>
          <a:lstStyle>
            <a:lvl1pPr>
              <a:spcBef>
                <a:spcPct val="0"/>
              </a:spcBef>
              <a:defRPr sz="1000">
                <a:solidFill>
                  <a:schemeClr val="bg2"/>
                </a:solidFill>
                <a:latin typeface="Arial" pitchFamily="34" charset="0"/>
                <a:cs typeface="Arial" pitchFamily="34" charset="0"/>
              </a:defRPr>
            </a:lvl1pPr>
          </a:lstStyle>
          <a:p>
            <a:pPr>
              <a:defRPr/>
            </a:pPr>
            <a:r>
              <a:rPr lang="de-DE" dirty="0" smtClean="0"/>
              <a:t>Referent / Titel / Datum</a:t>
            </a:r>
            <a:endParaRPr lang="de-DE" dirty="0"/>
          </a:p>
        </p:txBody>
      </p:sp>
      <p:sp>
        <p:nvSpPr>
          <p:cNvPr id="1033" name="Rectangle 63"/>
          <p:cNvSpPr>
            <a:spLocks noChangeArrowheads="1"/>
          </p:cNvSpPr>
          <p:nvPr/>
        </p:nvSpPr>
        <p:spPr bwMode="auto">
          <a:xfrm>
            <a:off x="7956376" y="6633988"/>
            <a:ext cx="1187624" cy="179388"/>
          </a:xfrm>
          <a:prstGeom prst="rect">
            <a:avLst/>
          </a:prstGeom>
          <a:noFill/>
          <a:ln>
            <a:noFill/>
          </a:ln>
          <a:effectLst/>
          <a:extLst/>
        </p:spPr>
        <p:txBody>
          <a:bodyPr lIns="180000" rIns="180000"/>
          <a:lstStyle/>
          <a:p>
            <a:pPr>
              <a:spcBef>
                <a:spcPct val="0"/>
              </a:spcBef>
            </a:pPr>
            <a:r>
              <a:rPr lang="en-US" sz="1000" dirty="0" smtClean="0">
                <a:solidFill>
                  <a:schemeClr val="bg2"/>
                </a:solidFill>
                <a:latin typeface="Arial" pitchFamily="34" charset="0"/>
                <a:cs typeface="Arial" pitchFamily="34" charset="0"/>
              </a:rPr>
              <a:t>© SIG3D 2014			</a:t>
            </a:r>
            <a:endParaRPr lang="de-DE" sz="1000" dirty="0">
              <a:solidFill>
                <a:schemeClr val="bg2"/>
              </a:solidFill>
              <a:latin typeface="Arial" pitchFamily="34" charset="0"/>
              <a:cs typeface="Arial" pitchFamily="34" charset="0"/>
            </a:endParaRPr>
          </a:p>
        </p:txBody>
      </p:sp>
      <p:pic>
        <p:nvPicPr>
          <p:cNvPr id="2" name="Grafik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84368" y="6165304"/>
            <a:ext cx="585307" cy="360000"/>
          </a:xfrm>
          <a:prstGeom prst="rect">
            <a:avLst/>
          </a:prstGeom>
        </p:spPr>
      </p:pic>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32440" y="6165304"/>
            <a:ext cx="433125" cy="360000"/>
          </a:xfrm>
          <a:prstGeom prst="rect">
            <a:avLst/>
          </a:prstGeom>
        </p:spPr>
      </p:pic>
      <p:sp>
        <p:nvSpPr>
          <p:cNvPr id="13" name="Inhaltsplatzhalter 2"/>
          <p:cNvSpPr txBox="1">
            <a:spLocks/>
          </p:cNvSpPr>
          <p:nvPr userDrawn="1"/>
        </p:nvSpPr>
        <p:spPr>
          <a:xfrm>
            <a:off x="4538077" y="908720"/>
            <a:ext cx="1512168" cy="1144588"/>
          </a:xfrm>
          <a:prstGeom prst="rect">
            <a:avLst/>
          </a:prstGeom>
        </p:spPr>
        <p:txBody>
          <a:bodyPr/>
          <a:lstStyle>
            <a:lvl1pPr marL="342900" indent="-342900" algn="l" rtl="0" eaLnBrk="0" fontAlgn="base" hangingPunct="0">
              <a:spcBef>
                <a:spcPct val="20000"/>
              </a:spcBef>
              <a:spcAft>
                <a:spcPct val="0"/>
              </a:spcAft>
              <a:defRPr b="1">
                <a:solidFill>
                  <a:schemeClr val="tx1"/>
                </a:solidFill>
                <a:latin typeface="Arial" pitchFamily="34" charset="0"/>
                <a:ea typeface="+mn-ea"/>
                <a:cs typeface="Arial" pitchFamily="34" charset="0"/>
              </a:defRPr>
            </a:lvl1pPr>
            <a:lvl2pPr marL="646113" indent="-285750" algn="l" rtl="0" eaLnBrk="0" fontAlgn="base" hangingPunct="0">
              <a:spcBef>
                <a:spcPct val="20000"/>
              </a:spcBef>
              <a:spcAft>
                <a:spcPct val="0"/>
              </a:spcAft>
              <a:buClr>
                <a:schemeClr val="accent1"/>
              </a:buClr>
              <a:buFont typeface="Wingdings" pitchFamily="2" charset="2"/>
              <a:buChar char="§"/>
              <a:defRPr>
                <a:solidFill>
                  <a:schemeClr val="tx1"/>
                </a:solidFill>
                <a:latin typeface="Arial" pitchFamily="34" charset="0"/>
                <a:cs typeface="Arial" pitchFamily="34" charset="0"/>
              </a:defRPr>
            </a:lvl2pPr>
            <a:lvl3pPr marL="1054100" indent="-228600" algn="l" rtl="0" eaLnBrk="0" fontAlgn="base" hangingPunct="0">
              <a:spcBef>
                <a:spcPct val="20000"/>
              </a:spcBef>
              <a:spcAft>
                <a:spcPct val="0"/>
              </a:spcAft>
              <a:buChar char="-"/>
              <a:defRPr>
                <a:solidFill>
                  <a:schemeClr val="tx1"/>
                </a:solidFill>
                <a:latin typeface="Arial" pitchFamily="34" charset="0"/>
                <a:cs typeface="Arial" pitchFamily="34" charset="0"/>
              </a:defRPr>
            </a:lvl3pPr>
            <a:lvl4pPr marL="1462088" indent="-228600" algn="l" rtl="0" eaLnBrk="0" fontAlgn="base" hangingPunct="0">
              <a:spcBef>
                <a:spcPct val="20000"/>
              </a:spcBef>
              <a:spcAft>
                <a:spcPct val="0"/>
              </a:spcAft>
              <a:defRPr>
                <a:solidFill>
                  <a:schemeClr val="tx1"/>
                </a:solidFill>
                <a:latin typeface="Arial" pitchFamily="34" charset="0"/>
                <a:cs typeface="Arial" pitchFamily="34" charset="0"/>
              </a:defRPr>
            </a:lvl4pPr>
            <a:lvl5pPr marL="1882775" indent="-241300" algn="l" rtl="0" eaLnBrk="0" fontAlgn="base" hangingPunct="0">
              <a:spcBef>
                <a:spcPct val="20000"/>
              </a:spcBef>
              <a:spcAft>
                <a:spcPct val="0"/>
              </a:spcAft>
              <a:defRPr>
                <a:solidFill>
                  <a:schemeClr val="tx1"/>
                </a:solidFill>
                <a:latin typeface="Arial" pitchFamily="34" charset="0"/>
                <a:cs typeface="Arial" pitchFamily="34" charset="0"/>
              </a:defRPr>
            </a:lvl5pPr>
            <a:lvl6pPr marL="2339975" indent="-241300" algn="l" rtl="0" fontAlgn="base">
              <a:spcBef>
                <a:spcPct val="20000"/>
              </a:spcBef>
              <a:spcAft>
                <a:spcPct val="0"/>
              </a:spcAft>
              <a:defRPr>
                <a:solidFill>
                  <a:schemeClr val="tx1"/>
                </a:solidFill>
                <a:latin typeface="+mn-lt"/>
              </a:defRPr>
            </a:lvl6pPr>
            <a:lvl7pPr marL="2797175" indent="-241300" algn="l" rtl="0" fontAlgn="base">
              <a:spcBef>
                <a:spcPct val="20000"/>
              </a:spcBef>
              <a:spcAft>
                <a:spcPct val="0"/>
              </a:spcAft>
              <a:defRPr>
                <a:solidFill>
                  <a:schemeClr val="tx1"/>
                </a:solidFill>
                <a:latin typeface="+mn-lt"/>
              </a:defRPr>
            </a:lvl7pPr>
            <a:lvl8pPr marL="3254375" indent="-241300" algn="l" rtl="0" fontAlgn="base">
              <a:spcBef>
                <a:spcPct val="20000"/>
              </a:spcBef>
              <a:spcAft>
                <a:spcPct val="0"/>
              </a:spcAft>
              <a:defRPr>
                <a:solidFill>
                  <a:schemeClr val="tx1"/>
                </a:solidFill>
                <a:latin typeface="+mn-lt"/>
              </a:defRPr>
            </a:lvl8pPr>
            <a:lvl9pPr marL="3711575" indent="-241300" algn="l" rtl="0" fontAlgn="base">
              <a:spcBef>
                <a:spcPct val="20000"/>
              </a:spcBef>
              <a:spcAft>
                <a:spcPct val="0"/>
              </a:spcAft>
              <a:defRPr>
                <a:solidFill>
                  <a:schemeClr val="tx1"/>
                </a:solidFill>
                <a:latin typeface="+mn-lt"/>
              </a:defRPr>
            </a:lvl9pPr>
          </a:lstStyle>
          <a:p>
            <a:endParaRPr lang="de-DE" dirty="0"/>
          </a:p>
        </p:txBody>
      </p:sp>
      <p:pic>
        <p:nvPicPr>
          <p:cNvPr id="12" name="Picture 107"/>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177021" y="116632"/>
            <a:ext cx="630000" cy="63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2" r:id="rId1"/>
    <p:sldLayoutId id="2147483927" r:id="rId2"/>
    <p:sldLayoutId id="2147483928" r:id="rId3"/>
    <p:sldLayoutId id="2147483929" r:id="rId4"/>
    <p:sldLayoutId id="2147483930" r:id="rId5"/>
    <p:sldLayoutId id="2147483931" r:id="rId6"/>
    <p:sldLayoutId id="2147483933" r:id="rId7"/>
    <p:sldLayoutId id="2147483934" r:id="rId8"/>
    <p:sldLayoutId id="2147483935" r:id="rId9"/>
    <p:sldLayoutId id="2147483936" r:id="rId10"/>
    <p:sldLayoutId id="2147483937" r:id="rId11"/>
    <p:sldLayoutId id="2147483938" r:id="rId12"/>
  </p:sldLayoutIdLst>
  <p:transition/>
  <p:timing>
    <p:tnLst>
      <p:par>
        <p:cTn id="1" dur="indefinite" restart="never" nodeType="tmRoot"/>
      </p:par>
    </p:tnLst>
  </p:timing>
  <p:hf sldNum="0" hdr="0" dt="0"/>
  <p:txStyles>
    <p:title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p:titleStyle>
    <p:bodyStyle>
      <a:lvl1pPr marL="342900" indent="-342900" algn="l" rtl="0" eaLnBrk="0" fontAlgn="base" hangingPunct="0">
        <a:spcBef>
          <a:spcPct val="20000"/>
        </a:spcBef>
        <a:spcAft>
          <a:spcPct val="0"/>
        </a:spcAft>
        <a:defRPr b="1">
          <a:solidFill>
            <a:schemeClr val="tx1"/>
          </a:solidFill>
          <a:latin typeface="Arial" pitchFamily="34" charset="0"/>
          <a:ea typeface="+mn-ea"/>
          <a:cs typeface="Arial" pitchFamily="34" charset="0"/>
        </a:defRPr>
      </a:lvl1pPr>
      <a:lvl2pPr marL="646113" indent="-285750" algn="l" rtl="0" eaLnBrk="0" fontAlgn="base" hangingPunct="0">
        <a:spcBef>
          <a:spcPct val="20000"/>
        </a:spcBef>
        <a:spcAft>
          <a:spcPct val="0"/>
        </a:spcAft>
        <a:buClr>
          <a:schemeClr val="accent1"/>
        </a:buClr>
        <a:buFont typeface="Wingdings" pitchFamily="2" charset="2"/>
        <a:buChar char="§"/>
        <a:defRPr>
          <a:solidFill>
            <a:schemeClr val="tx1"/>
          </a:solidFill>
          <a:latin typeface="Arial" pitchFamily="34" charset="0"/>
          <a:cs typeface="Arial" pitchFamily="34" charset="0"/>
        </a:defRPr>
      </a:lvl2pPr>
      <a:lvl3pPr marL="1054100" indent="-228600" algn="l" rtl="0" eaLnBrk="0" fontAlgn="base" hangingPunct="0">
        <a:spcBef>
          <a:spcPct val="20000"/>
        </a:spcBef>
        <a:spcAft>
          <a:spcPct val="0"/>
        </a:spcAft>
        <a:buChar char="-"/>
        <a:defRPr>
          <a:solidFill>
            <a:schemeClr val="tx1"/>
          </a:solidFill>
          <a:latin typeface="Arial" pitchFamily="34" charset="0"/>
          <a:cs typeface="Arial" pitchFamily="34" charset="0"/>
        </a:defRPr>
      </a:lvl3pPr>
      <a:lvl4pPr marL="1462088" indent="-228600" algn="l" rtl="0" eaLnBrk="0" fontAlgn="base" hangingPunct="0">
        <a:spcBef>
          <a:spcPct val="20000"/>
        </a:spcBef>
        <a:spcAft>
          <a:spcPct val="0"/>
        </a:spcAft>
        <a:defRPr>
          <a:solidFill>
            <a:schemeClr val="tx1"/>
          </a:solidFill>
          <a:latin typeface="Arial" pitchFamily="34" charset="0"/>
          <a:cs typeface="Arial" pitchFamily="34" charset="0"/>
        </a:defRPr>
      </a:lvl4pPr>
      <a:lvl5pPr marL="1882775" indent="-241300" algn="l" rtl="0" eaLnBrk="0" fontAlgn="base" hangingPunct="0">
        <a:spcBef>
          <a:spcPct val="20000"/>
        </a:spcBef>
        <a:spcAft>
          <a:spcPct val="0"/>
        </a:spcAft>
        <a:defRPr>
          <a:solidFill>
            <a:schemeClr val="tx1"/>
          </a:solidFill>
          <a:latin typeface="Arial" pitchFamily="34" charset="0"/>
          <a:cs typeface="Arial" pitchFamily="34" charset="0"/>
        </a:defRPr>
      </a:lvl5pPr>
      <a:lvl6pPr marL="2339975" indent="-241300" algn="l" rtl="0" fontAlgn="base">
        <a:spcBef>
          <a:spcPct val="20000"/>
        </a:spcBef>
        <a:spcAft>
          <a:spcPct val="0"/>
        </a:spcAft>
        <a:defRPr>
          <a:solidFill>
            <a:schemeClr val="tx1"/>
          </a:solidFill>
          <a:latin typeface="+mn-lt"/>
        </a:defRPr>
      </a:lvl6pPr>
      <a:lvl7pPr marL="2797175" indent="-241300" algn="l" rtl="0" fontAlgn="base">
        <a:spcBef>
          <a:spcPct val="20000"/>
        </a:spcBef>
        <a:spcAft>
          <a:spcPct val="0"/>
        </a:spcAft>
        <a:defRPr>
          <a:solidFill>
            <a:schemeClr val="tx1"/>
          </a:solidFill>
          <a:latin typeface="+mn-lt"/>
        </a:defRPr>
      </a:lvl7pPr>
      <a:lvl8pPr marL="3254375" indent="-241300" algn="l" rtl="0" fontAlgn="base">
        <a:spcBef>
          <a:spcPct val="20000"/>
        </a:spcBef>
        <a:spcAft>
          <a:spcPct val="0"/>
        </a:spcAft>
        <a:defRPr>
          <a:solidFill>
            <a:schemeClr val="tx1"/>
          </a:solidFill>
          <a:latin typeface="+mn-lt"/>
        </a:defRPr>
      </a:lvl8pPr>
      <a:lvl9pPr marL="3711575" indent="-241300" algn="l" rtl="0" fontAlgn="base">
        <a:spcBef>
          <a:spcPct val="20000"/>
        </a:spcBef>
        <a:spcAft>
          <a:spcPct val="0"/>
        </a:spcAft>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026" name="Rectangle 14"/>
          <p:cNvSpPr>
            <a:spLocks noChangeArrowheads="1"/>
          </p:cNvSpPr>
          <p:nvPr/>
        </p:nvSpPr>
        <p:spPr bwMode="auto">
          <a:xfrm>
            <a:off x="-6350" y="836712"/>
            <a:ext cx="9151938" cy="36000"/>
          </a:xfrm>
          <a:prstGeom prst="rect">
            <a:avLst/>
          </a:prstGeom>
          <a:solidFill>
            <a:schemeClr val="accent1"/>
          </a:solidFill>
          <a:ln>
            <a:noFill/>
          </a:ln>
          <a:effectLst/>
          <a:extLst/>
        </p:spPr>
        <p:txBody>
          <a:bodyPr wrap="none" anchor="ctr"/>
          <a:lstStyle/>
          <a:p>
            <a:endParaRPr lang="de-DE">
              <a:solidFill>
                <a:srgbClr val="000000"/>
              </a:solidFill>
            </a:endParaRPr>
          </a:p>
        </p:txBody>
      </p:sp>
      <p:sp>
        <p:nvSpPr>
          <p:cNvPr id="1027" name="Rectangle 26"/>
          <p:cNvSpPr>
            <a:spLocks noGrp="1" noChangeArrowheads="1"/>
          </p:cNvSpPr>
          <p:nvPr>
            <p:ph type="title"/>
          </p:nvPr>
        </p:nvSpPr>
        <p:spPr bwMode="auto">
          <a:xfrm>
            <a:off x="250825" y="196850"/>
            <a:ext cx="7561263" cy="457200"/>
          </a:xfrm>
          <a:prstGeom prst="rect">
            <a:avLst/>
          </a:prstGeom>
          <a:noFill/>
          <a:ln>
            <a:noFill/>
          </a:ln>
          <a:effectLst/>
          <a:extLst/>
        </p:spPr>
        <p:txBody>
          <a:bodyPr vert="horz" wrap="square" lIns="180000" tIns="45720" rIns="180000" bIns="45720" numCol="1" anchor="ctr" anchorCtr="0" compatLnSpc="1">
            <a:prstTxWarp prst="textNoShape">
              <a:avLst/>
            </a:prstTxWarp>
          </a:bodyPr>
          <a:lstStyle/>
          <a:p>
            <a:pPr lvl="0"/>
            <a:r>
              <a:rPr lang="de-DE" dirty="0" smtClean="0"/>
              <a:t>Klicken Sie, um das Titelformat zu bearbeiten</a:t>
            </a:r>
          </a:p>
        </p:txBody>
      </p:sp>
      <p:sp>
        <p:nvSpPr>
          <p:cNvPr id="1028" name="Rectangle 39"/>
          <p:cNvSpPr>
            <a:spLocks noGrp="1" noChangeArrowheads="1"/>
          </p:cNvSpPr>
          <p:nvPr>
            <p:ph type="body" idx="1"/>
          </p:nvPr>
        </p:nvSpPr>
        <p:spPr bwMode="auto">
          <a:xfrm>
            <a:off x="323528" y="980729"/>
            <a:ext cx="8568951"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030" name="Rectangle 57"/>
          <p:cNvSpPr>
            <a:spLocks noChangeArrowheads="1"/>
          </p:cNvSpPr>
          <p:nvPr/>
        </p:nvSpPr>
        <p:spPr bwMode="auto">
          <a:xfrm>
            <a:off x="0" y="6597650"/>
            <a:ext cx="9151938" cy="36000"/>
          </a:xfrm>
          <a:prstGeom prst="rect">
            <a:avLst/>
          </a:prstGeom>
          <a:solidFill>
            <a:schemeClr val="accent1"/>
          </a:solidFill>
          <a:ln>
            <a:noFill/>
          </a:ln>
          <a:effectLst/>
          <a:extLst/>
        </p:spPr>
        <p:txBody>
          <a:bodyPr wrap="none" anchor="ctr"/>
          <a:lstStyle/>
          <a:p>
            <a:endParaRPr lang="de-DE">
              <a:solidFill>
                <a:srgbClr val="000000"/>
              </a:solidFill>
            </a:endParaRPr>
          </a:p>
        </p:txBody>
      </p:sp>
      <p:sp>
        <p:nvSpPr>
          <p:cNvPr id="1082" name="Rectangle 58"/>
          <p:cNvSpPr>
            <a:spLocks noGrp="1" noChangeArrowheads="1"/>
          </p:cNvSpPr>
          <p:nvPr>
            <p:ph type="ftr" sz="quarter" idx="3"/>
          </p:nvPr>
        </p:nvSpPr>
        <p:spPr bwMode="auto">
          <a:xfrm>
            <a:off x="250825" y="6633989"/>
            <a:ext cx="4321175" cy="179387"/>
          </a:xfrm>
          <a:prstGeom prst="rect">
            <a:avLst/>
          </a:prstGeom>
          <a:noFill/>
          <a:ln>
            <a:noFill/>
          </a:ln>
          <a:effectLst/>
          <a:extLst/>
        </p:spPr>
        <p:txBody>
          <a:bodyPr vert="horz" wrap="square" lIns="180000" tIns="45720" rIns="180000" bIns="45720" numCol="1" anchor="t" anchorCtr="0" compatLnSpc="1">
            <a:prstTxWarp prst="textNoShape">
              <a:avLst/>
            </a:prstTxWarp>
          </a:bodyPr>
          <a:lstStyle>
            <a:lvl1pPr>
              <a:spcBef>
                <a:spcPct val="0"/>
              </a:spcBef>
              <a:defRPr sz="1000">
                <a:solidFill>
                  <a:schemeClr val="bg2"/>
                </a:solidFill>
                <a:latin typeface="Arial" pitchFamily="34" charset="0"/>
                <a:cs typeface="Arial" pitchFamily="34" charset="0"/>
              </a:defRPr>
            </a:lvl1pPr>
          </a:lstStyle>
          <a:p>
            <a:pPr>
              <a:defRPr/>
            </a:pPr>
            <a:r>
              <a:rPr lang="de-DE" dirty="0" smtClean="0">
                <a:solidFill>
                  <a:srgbClr val="969595"/>
                </a:solidFill>
              </a:rPr>
              <a:t>Referent / Titel / Datum</a:t>
            </a:r>
            <a:endParaRPr lang="de-DE" dirty="0">
              <a:solidFill>
                <a:srgbClr val="969595"/>
              </a:solidFill>
            </a:endParaRPr>
          </a:p>
        </p:txBody>
      </p:sp>
      <p:sp>
        <p:nvSpPr>
          <p:cNvPr id="1033" name="Rectangle 63"/>
          <p:cNvSpPr>
            <a:spLocks noChangeArrowheads="1"/>
          </p:cNvSpPr>
          <p:nvPr/>
        </p:nvSpPr>
        <p:spPr bwMode="auto">
          <a:xfrm>
            <a:off x="7956376" y="6633988"/>
            <a:ext cx="1187624" cy="179388"/>
          </a:xfrm>
          <a:prstGeom prst="rect">
            <a:avLst/>
          </a:prstGeom>
          <a:noFill/>
          <a:ln>
            <a:noFill/>
          </a:ln>
          <a:effectLst/>
          <a:extLst/>
        </p:spPr>
        <p:txBody>
          <a:bodyPr lIns="180000" rIns="180000"/>
          <a:lstStyle/>
          <a:p>
            <a:pPr>
              <a:spcBef>
                <a:spcPct val="0"/>
              </a:spcBef>
            </a:pPr>
            <a:r>
              <a:rPr lang="en-US" sz="1000" dirty="0" smtClean="0">
                <a:solidFill>
                  <a:srgbClr val="969595"/>
                </a:solidFill>
                <a:latin typeface="Arial" pitchFamily="34" charset="0"/>
                <a:cs typeface="Arial" pitchFamily="34" charset="0"/>
              </a:rPr>
              <a:t>© SIG3D 2013			</a:t>
            </a:r>
            <a:endParaRPr lang="de-DE" sz="1000" dirty="0">
              <a:solidFill>
                <a:srgbClr val="969595"/>
              </a:solidFill>
              <a:latin typeface="Arial" pitchFamily="34" charset="0"/>
              <a:cs typeface="Arial" pitchFamily="34" charset="0"/>
            </a:endParaRPr>
          </a:p>
        </p:txBody>
      </p:sp>
      <p:pic>
        <p:nvPicPr>
          <p:cNvPr id="2" name="Grafik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84368" y="6165304"/>
            <a:ext cx="585307" cy="360000"/>
          </a:xfrm>
          <a:prstGeom prst="rect">
            <a:avLst/>
          </a:prstGeom>
        </p:spPr>
      </p:pic>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32440" y="6165304"/>
            <a:ext cx="433125" cy="360000"/>
          </a:xfrm>
          <a:prstGeom prst="rect">
            <a:avLst/>
          </a:prstGeom>
        </p:spPr>
      </p:pic>
      <p:pic>
        <p:nvPicPr>
          <p:cNvPr id="11" name="Bild 8"/>
          <p:cNvPicPr>
            <a:picLocks/>
          </p:cNvPicPr>
          <p:nvPr userDrawn="1"/>
        </p:nvPicPr>
        <p:blipFill>
          <a:blip r:embed="rId16" cstate="print">
            <a:extLst>
              <a:ext uri="{28A0092B-C50C-407E-A947-70E740481C1C}">
                <a14:useLocalDpi xmlns:a14="http://schemas.microsoft.com/office/drawing/2010/main" val="0"/>
              </a:ext>
            </a:extLst>
          </a:blip>
          <a:stretch>
            <a:fillRect/>
          </a:stretch>
        </p:blipFill>
        <p:spPr bwMode="auto">
          <a:xfrm>
            <a:off x="8316416" y="134704"/>
            <a:ext cx="630000" cy="630000"/>
          </a:xfrm>
          <a:prstGeom prst="rect">
            <a:avLst/>
          </a:prstGeom>
          <a:noFill/>
          <a:ln>
            <a:noFill/>
          </a:ln>
        </p:spPr>
      </p:pic>
    </p:spTree>
    <p:extLst>
      <p:ext uri="{BB962C8B-B14F-4D97-AF65-F5344CB8AC3E}">
        <p14:creationId xmlns:p14="http://schemas.microsoft.com/office/powerpoint/2010/main" val="419004376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Lst>
  <p:transition/>
  <p:timing>
    <p:tnLst>
      <p:par>
        <p:cTn id="1" dur="indefinite" restart="never" nodeType="tmRoot"/>
      </p:par>
    </p:tnLst>
  </p:timing>
  <p:hf sldNum="0" hdr="0" dt="0"/>
  <p:txStyles>
    <p:title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p:titleStyle>
    <p:bodyStyle>
      <a:lvl1pPr marL="342900" indent="-342900" algn="l" rtl="0" eaLnBrk="0" fontAlgn="base" hangingPunct="0">
        <a:spcBef>
          <a:spcPct val="20000"/>
        </a:spcBef>
        <a:spcAft>
          <a:spcPct val="0"/>
        </a:spcAft>
        <a:defRPr b="1">
          <a:solidFill>
            <a:schemeClr val="tx1"/>
          </a:solidFill>
          <a:latin typeface="Arial" pitchFamily="34" charset="0"/>
          <a:ea typeface="+mn-ea"/>
          <a:cs typeface="Arial" pitchFamily="34" charset="0"/>
        </a:defRPr>
      </a:lvl1pPr>
      <a:lvl2pPr marL="646113" indent="-285750" algn="l" rtl="0" eaLnBrk="0" fontAlgn="base" hangingPunct="0">
        <a:spcBef>
          <a:spcPct val="20000"/>
        </a:spcBef>
        <a:spcAft>
          <a:spcPct val="0"/>
        </a:spcAft>
        <a:buClr>
          <a:schemeClr val="accent1"/>
        </a:buClr>
        <a:buFont typeface="Wingdings" pitchFamily="2" charset="2"/>
        <a:buChar char="§"/>
        <a:defRPr>
          <a:solidFill>
            <a:schemeClr val="tx1"/>
          </a:solidFill>
          <a:latin typeface="Arial" pitchFamily="34" charset="0"/>
          <a:cs typeface="Arial" pitchFamily="34" charset="0"/>
        </a:defRPr>
      </a:lvl2pPr>
      <a:lvl3pPr marL="1054100" indent="-228600" algn="l" rtl="0" eaLnBrk="0" fontAlgn="base" hangingPunct="0">
        <a:spcBef>
          <a:spcPct val="20000"/>
        </a:spcBef>
        <a:spcAft>
          <a:spcPct val="0"/>
        </a:spcAft>
        <a:buChar char="-"/>
        <a:defRPr>
          <a:solidFill>
            <a:schemeClr val="tx1"/>
          </a:solidFill>
          <a:latin typeface="Arial" pitchFamily="34" charset="0"/>
          <a:cs typeface="Arial" pitchFamily="34" charset="0"/>
        </a:defRPr>
      </a:lvl3pPr>
      <a:lvl4pPr marL="1462088" indent="-228600" algn="l" rtl="0" eaLnBrk="0" fontAlgn="base" hangingPunct="0">
        <a:spcBef>
          <a:spcPct val="20000"/>
        </a:spcBef>
        <a:spcAft>
          <a:spcPct val="0"/>
        </a:spcAft>
        <a:defRPr>
          <a:solidFill>
            <a:schemeClr val="tx1"/>
          </a:solidFill>
          <a:latin typeface="Arial" pitchFamily="34" charset="0"/>
          <a:cs typeface="Arial" pitchFamily="34" charset="0"/>
        </a:defRPr>
      </a:lvl4pPr>
      <a:lvl5pPr marL="1882775" indent="-241300" algn="l" rtl="0" eaLnBrk="0" fontAlgn="base" hangingPunct="0">
        <a:spcBef>
          <a:spcPct val="20000"/>
        </a:spcBef>
        <a:spcAft>
          <a:spcPct val="0"/>
        </a:spcAft>
        <a:defRPr>
          <a:solidFill>
            <a:schemeClr val="tx1"/>
          </a:solidFill>
          <a:latin typeface="Arial" pitchFamily="34" charset="0"/>
          <a:cs typeface="Arial" pitchFamily="34" charset="0"/>
        </a:defRPr>
      </a:lvl5pPr>
      <a:lvl6pPr marL="2339975" indent="-241300" algn="l" rtl="0" fontAlgn="base">
        <a:spcBef>
          <a:spcPct val="20000"/>
        </a:spcBef>
        <a:spcAft>
          <a:spcPct val="0"/>
        </a:spcAft>
        <a:defRPr>
          <a:solidFill>
            <a:schemeClr val="tx1"/>
          </a:solidFill>
          <a:latin typeface="+mn-lt"/>
        </a:defRPr>
      </a:lvl6pPr>
      <a:lvl7pPr marL="2797175" indent="-241300" algn="l" rtl="0" fontAlgn="base">
        <a:spcBef>
          <a:spcPct val="20000"/>
        </a:spcBef>
        <a:spcAft>
          <a:spcPct val="0"/>
        </a:spcAft>
        <a:defRPr>
          <a:solidFill>
            <a:schemeClr val="tx1"/>
          </a:solidFill>
          <a:latin typeface="+mn-lt"/>
        </a:defRPr>
      </a:lvl7pPr>
      <a:lvl8pPr marL="3254375" indent="-241300" algn="l" rtl="0" fontAlgn="base">
        <a:spcBef>
          <a:spcPct val="20000"/>
        </a:spcBef>
        <a:spcAft>
          <a:spcPct val="0"/>
        </a:spcAft>
        <a:defRPr>
          <a:solidFill>
            <a:schemeClr val="tx1"/>
          </a:solidFill>
          <a:latin typeface="+mn-lt"/>
        </a:defRPr>
      </a:lvl8pPr>
      <a:lvl9pPr marL="3711575" indent="-241300" algn="l" rtl="0" fontAlgn="base">
        <a:spcBef>
          <a:spcPct val="20000"/>
        </a:spcBef>
        <a:spcAft>
          <a:spcPct val="0"/>
        </a:spcAft>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026" name="Rectangle 14"/>
          <p:cNvSpPr>
            <a:spLocks noChangeArrowheads="1"/>
          </p:cNvSpPr>
          <p:nvPr/>
        </p:nvSpPr>
        <p:spPr bwMode="auto">
          <a:xfrm>
            <a:off x="-6350" y="836712"/>
            <a:ext cx="9151938" cy="36000"/>
          </a:xfrm>
          <a:prstGeom prst="rect">
            <a:avLst/>
          </a:prstGeom>
          <a:solidFill>
            <a:schemeClr val="accent2"/>
          </a:solidFill>
          <a:ln>
            <a:noFill/>
          </a:ln>
          <a:effectLst/>
          <a:extLst/>
        </p:spPr>
        <p:txBody>
          <a:bodyPr wrap="none" anchor="ctr"/>
          <a:lstStyle/>
          <a:p>
            <a:endParaRPr lang="de-DE"/>
          </a:p>
        </p:txBody>
      </p:sp>
      <p:sp>
        <p:nvSpPr>
          <p:cNvPr id="1027" name="Rectangle 26"/>
          <p:cNvSpPr>
            <a:spLocks noGrp="1" noChangeArrowheads="1"/>
          </p:cNvSpPr>
          <p:nvPr>
            <p:ph type="title"/>
          </p:nvPr>
        </p:nvSpPr>
        <p:spPr bwMode="auto">
          <a:xfrm>
            <a:off x="250825" y="196850"/>
            <a:ext cx="7561263" cy="457200"/>
          </a:xfrm>
          <a:prstGeom prst="rect">
            <a:avLst/>
          </a:prstGeom>
          <a:noFill/>
          <a:ln>
            <a:noFill/>
          </a:ln>
          <a:effectLst/>
          <a:extLst/>
        </p:spPr>
        <p:txBody>
          <a:bodyPr vert="horz" wrap="square" lIns="180000" tIns="45720" rIns="180000" bIns="45720" numCol="1" anchor="ctr" anchorCtr="0" compatLnSpc="1">
            <a:prstTxWarp prst="textNoShape">
              <a:avLst/>
            </a:prstTxWarp>
          </a:bodyPr>
          <a:lstStyle/>
          <a:p>
            <a:pPr lvl="0"/>
            <a:r>
              <a:rPr lang="de-DE" dirty="0" smtClean="0"/>
              <a:t>Klicken Sie, um das Titelformat zu bearbeiten</a:t>
            </a:r>
          </a:p>
        </p:txBody>
      </p:sp>
      <p:sp>
        <p:nvSpPr>
          <p:cNvPr id="1028" name="Rectangle 39"/>
          <p:cNvSpPr>
            <a:spLocks noGrp="1" noChangeArrowheads="1"/>
          </p:cNvSpPr>
          <p:nvPr>
            <p:ph type="body" idx="1"/>
          </p:nvPr>
        </p:nvSpPr>
        <p:spPr bwMode="auto">
          <a:xfrm>
            <a:off x="251521" y="1052736"/>
            <a:ext cx="849748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030" name="Rectangle 57"/>
          <p:cNvSpPr>
            <a:spLocks noChangeArrowheads="1"/>
          </p:cNvSpPr>
          <p:nvPr/>
        </p:nvSpPr>
        <p:spPr bwMode="auto">
          <a:xfrm>
            <a:off x="0" y="6597650"/>
            <a:ext cx="9151938" cy="36000"/>
          </a:xfrm>
          <a:prstGeom prst="rect">
            <a:avLst/>
          </a:prstGeom>
          <a:solidFill>
            <a:schemeClr val="accent2"/>
          </a:solidFill>
          <a:ln>
            <a:noFill/>
          </a:ln>
          <a:effectLst/>
          <a:extLst/>
        </p:spPr>
        <p:txBody>
          <a:bodyPr wrap="none" anchor="ctr"/>
          <a:lstStyle/>
          <a:p>
            <a:endParaRPr lang="de-DE"/>
          </a:p>
        </p:txBody>
      </p:sp>
      <p:sp>
        <p:nvSpPr>
          <p:cNvPr id="1082" name="Rectangle 58"/>
          <p:cNvSpPr>
            <a:spLocks noGrp="1" noChangeArrowheads="1"/>
          </p:cNvSpPr>
          <p:nvPr>
            <p:ph type="ftr" sz="quarter" idx="3"/>
          </p:nvPr>
        </p:nvSpPr>
        <p:spPr bwMode="auto">
          <a:xfrm>
            <a:off x="250825" y="6633989"/>
            <a:ext cx="4321175" cy="179387"/>
          </a:xfrm>
          <a:prstGeom prst="rect">
            <a:avLst/>
          </a:prstGeom>
          <a:noFill/>
          <a:ln>
            <a:noFill/>
          </a:ln>
          <a:effectLst/>
          <a:extLst/>
        </p:spPr>
        <p:txBody>
          <a:bodyPr vert="horz" wrap="square" lIns="180000" tIns="45720" rIns="180000" bIns="45720" numCol="1" anchor="t" anchorCtr="0" compatLnSpc="1">
            <a:prstTxWarp prst="textNoShape">
              <a:avLst/>
            </a:prstTxWarp>
          </a:bodyPr>
          <a:lstStyle>
            <a:lvl1pPr>
              <a:spcBef>
                <a:spcPct val="0"/>
              </a:spcBef>
              <a:defRPr sz="1000">
                <a:solidFill>
                  <a:schemeClr val="bg2"/>
                </a:solidFill>
                <a:latin typeface="Arial" pitchFamily="34" charset="0"/>
                <a:cs typeface="Arial" pitchFamily="34" charset="0"/>
              </a:defRPr>
            </a:lvl1pPr>
          </a:lstStyle>
          <a:p>
            <a:pPr>
              <a:defRPr/>
            </a:pPr>
            <a:r>
              <a:rPr lang="de-DE" dirty="0" smtClean="0"/>
              <a:t>Referent / Titel / Datum</a:t>
            </a:r>
            <a:endParaRPr lang="de-DE" dirty="0"/>
          </a:p>
        </p:txBody>
      </p:sp>
      <p:sp>
        <p:nvSpPr>
          <p:cNvPr id="1033" name="Rectangle 63"/>
          <p:cNvSpPr>
            <a:spLocks noChangeArrowheads="1"/>
          </p:cNvSpPr>
          <p:nvPr/>
        </p:nvSpPr>
        <p:spPr bwMode="auto">
          <a:xfrm>
            <a:off x="7956376" y="6633988"/>
            <a:ext cx="1187624" cy="179388"/>
          </a:xfrm>
          <a:prstGeom prst="rect">
            <a:avLst/>
          </a:prstGeom>
          <a:noFill/>
          <a:ln>
            <a:noFill/>
          </a:ln>
          <a:effectLst/>
          <a:extLst/>
        </p:spPr>
        <p:txBody>
          <a:bodyPr lIns="180000" rIns="180000"/>
          <a:lstStyle/>
          <a:p>
            <a:pPr>
              <a:spcBef>
                <a:spcPct val="0"/>
              </a:spcBef>
            </a:pPr>
            <a:r>
              <a:rPr lang="en-US" sz="1000" dirty="0" smtClean="0">
                <a:solidFill>
                  <a:schemeClr val="bg2"/>
                </a:solidFill>
                <a:latin typeface="Arial" pitchFamily="34" charset="0"/>
                <a:cs typeface="Arial" pitchFamily="34" charset="0"/>
              </a:rPr>
              <a:t>© SIG3D 2013			</a:t>
            </a:r>
            <a:endParaRPr lang="de-DE" sz="1000" dirty="0">
              <a:solidFill>
                <a:schemeClr val="bg2"/>
              </a:solidFill>
              <a:latin typeface="Arial" pitchFamily="34" charset="0"/>
              <a:cs typeface="Arial" pitchFamily="34" charset="0"/>
            </a:endParaRPr>
          </a:p>
        </p:txBody>
      </p:sp>
      <p:pic>
        <p:nvPicPr>
          <p:cNvPr id="2" name="Grafik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84368" y="6165304"/>
            <a:ext cx="585307" cy="360000"/>
          </a:xfrm>
          <a:prstGeom prst="rect">
            <a:avLst/>
          </a:prstGeom>
        </p:spPr>
      </p:pic>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32440" y="6165304"/>
            <a:ext cx="433125" cy="360000"/>
          </a:xfrm>
          <a:prstGeom prst="rect">
            <a:avLst/>
          </a:prstGeom>
        </p:spPr>
      </p:pic>
      <p:pic>
        <p:nvPicPr>
          <p:cNvPr id="11" name="Bild 8"/>
          <p:cNvPicPr>
            <a:picLocks/>
          </p:cNvPicPr>
          <p:nvPr userDrawn="1"/>
        </p:nvPicPr>
        <p:blipFill>
          <a:blip r:embed="rId16" cstate="print">
            <a:extLst>
              <a:ext uri="{28A0092B-C50C-407E-A947-70E740481C1C}">
                <a14:useLocalDpi xmlns:a14="http://schemas.microsoft.com/office/drawing/2010/main" val="0"/>
              </a:ext>
            </a:extLst>
          </a:blip>
          <a:stretch>
            <a:fillRect/>
          </a:stretch>
        </p:blipFill>
        <p:spPr bwMode="auto">
          <a:xfrm>
            <a:off x="8316416" y="134704"/>
            <a:ext cx="630000" cy="630000"/>
          </a:xfrm>
          <a:prstGeom prst="rect">
            <a:avLst/>
          </a:prstGeom>
          <a:noFill/>
          <a:ln>
            <a:noFill/>
          </a:ln>
        </p:spPr>
      </p:pic>
    </p:spTree>
    <p:extLst>
      <p:ext uri="{BB962C8B-B14F-4D97-AF65-F5344CB8AC3E}">
        <p14:creationId xmlns:p14="http://schemas.microsoft.com/office/powerpoint/2010/main" val="419004376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p:timing>
    <p:tnLst>
      <p:par>
        <p:cTn id="1" dur="indefinite" restart="never" nodeType="tmRoot"/>
      </p:par>
    </p:tnLst>
  </p:timing>
  <p:hf sldNum="0" hdr="0" dt="0"/>
  <p:txStyles>
    <p:title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p:titleStyle>
    <p:bodyStyle>
      <a:lvl1pPr marL="342900" indent="-342900" algn="l" rtl="0" eaLnBrk="0" fontAlgn="base" hangingPunct="0">
        <a:spcBef>
          <a:spcPct val="20000"/>
        </a:spcBef>
        <a:spcAft>
          <a:spcPct val="0"/>
        </a:spcAft>
        <a:defRPr b="1">
          <a:solidFill>
            <a:schemeClr val="tx1"/>
          </a:solidFill>
          <a:latin typeface="Arial" pitchFamily="34" charset="0"/>
          <a:ea typeface="+mn-ea"/>
          <a:cs typeface="Arial" pitchFamily="34" charset="0"/>
        </a:defRPr>
      </a:lvl1pPr>
      <a:lvl2pPr marL="646113" indent="-285750" algn="l" rtl="0" eaLnBrk="0" fontAlgn="base" hangingPunct="0">
        <a:spcBef>
          <a:spcPct val="20000"/>
        </a:spcBef>
        <a:spcAft>
          <a:spcPct val="0"/>
        </a:spcAft>
        <a:buClr>
          <a:schemeClr val="accent1"/>
        </a:buClr>
        <a:buFont typeface="Wingdings" pitchFamily="2" charset="2"/>
        <a:buChar char="§"/>
        <a:defRPr>
          <a:solidFill>
            <a:schemeClr val="tx1"/>
          </a:solidFill>
          <a:latin typeface="Arial" pitchFamily="34" charset="0"/>
          <a:cs typeface="Arial" pitchFamily="34" charset="0"/>
        </a:defRPr>
      </a:lvl2pPr>
      <a:lvl3pPr marL="1054100" indent="-228600" algn="l" rtl="0" eaLnBrk="0" fontAlgn="base" hangingPunct="0">
        <a:spcBef>
          <a:spcPct val="20000"/>
        </a:spcBef>
        <a:spcAft>
          <a:spcPct val="0"/>
        </a:spcAft>
        <a:buChar char="-"/>
        <a:defRPr>
          <a:solidFill>
            <a:schemeClr val="tx1"/>
          </a:solidFill>
          <a:latin typeface="Arial" pitchFamily="34" charset="0"/>
          <a:cs typeface="Arial" pitchFamily="34" charset="0"/>
        </a:defRPr>
      </a:lvl3pPr>
      <a:lvl4pPr marL="1462088" indent="-228600" algn="l" rtl="0" eaLnBrk="0" fontAlgn="base" hangingPunct="0">
        <a:spcBef>
          <a:spcPct val="20000"/>
        </a:spcBef>
        <a:spcAft>
          <a:spcPct val="0"/>
        </a:spcAft>
        <a:defRPr>
          <a:solidFill>
            <a:schemeClr val="tx1"/>
          </a:solidFill>
          <a:latin typeface="Arial" pitchFamily="34" charset="0"/>
          <a:cs typeface="Arial" pitchFamily="34" charset="0"/>
        </a:defRPr>
      </a:lvl4pPr>
      <a:lvl5pPr marL="1882775" indent="-241300" algn="l" rtl="0" eaLnBrk="0" fontAlgn="base" hangingPunct="0">
        <a:spcBef>
          <a:spcPct val="20000"/>
        </a:spcBef>
        <a:spcAft>
          <a:spcPct val="0"/>
        </a:spcAft>
        <a:defRPr>
          <a:solidFill>
            <a:schemeClr val="tx1"/>
          </a:solidFill>
          <a:latin typeface="Arial" pitchFamily="34" charset="0"/>
          <a:cs typeface="Arial" pitchFamily="34" charset="0"/>
        </a:defRPr>
      </a:lvl5pPr>
      <a:lvl6pPr marL="2339975" indent="-241300" algn="l" rtl="0" fontAlgn="base">
        <a:spcBef>
          <a:spcPct val="20000"/>
        </a:spcBef>
        <a:spcAft>
          <a:spcPct val="0"/>
        </a:spcAft>
        <a:defRPr>
          <a:solidFill>
            <a:schemeClr val="tx1"/>
          </a:solidFill>
          <a:latin typeface="+mn-lt"/>
        </a:defRPr>
      </a:lvl6pPr>
      <a:lvl7pPr marL="2797175" indent="-241300" algn="l" rtl="0" fontAlgn="base">
        <a:spcBef>
          <a:spcPct val="20000"/>
        </a:spcBef>
        <a:spcAft>
          <a:spcPct val="0"/>
        </a:spcAft>
        <a:defRPr>
          <a:solidFill>
            <a:schemeClr val="tx1"/>
          </a:solidFill>
          <a:latin typeface="+mn-lt"/>
        </a:defRPr>
      </a:lvl7pPr>
      <a:lvl8pPr marL="3254375" indent="-241300" algn="l" rtl="0" fontAlgn="base">
        <a:spcBef>
          <a:spcPct val="20000"/>
        </a:spcBef>
        <a:spcAft>
          <a:spcPct val="0"/>
        </a:spcAft>
        <a:defRPr>
          <a:solidFill>
            <a:schemeClr val="tx1"/>
          </a:solidFill>
          <a:latin typeface="+mn-lt"/>
        </a:defRPr>
      </a:lvl8pPr>
      <a:lvl9pPr marL="3711575" indent="-241300" algn="l" rtl="0" fontAlgn="base">
        <a:spcBef>
          <a:spcPct val="20000"/>
        </a:spcBef>
        <a:spcAft>
          <a:spcPct val="0"/>
        </a:spcAft>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inspire.jrc.ec.europa.eu/documents/Data_Specifications/D2.10.3_Activity_Complex_v1.0rc3.pdf" TargetMode="External"/><Relationship Id="rId3" Type="http://schemas.openxmlformats.org/officeDocument/2006/relationships/hyperlink" Target="http://inspire.ec.europa.eu/index.cfm/pageid/2" TargetMode="External"/><Relationship Id="rId7" Type="http://schemas.openxmlformats.org/officeDocument/2006/relationships/hyperlink" Target="http://inspire.jrc.ec.europa.eu/documents/Data_Specifications/INSPIRE_DataSpecification_US_v3.0.pdf"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inspire.ec.europa.eu/documents/Data_Specifications/INSPIRE_DataSpecification_PF_v3.0.pdf" TargetMode="External"/><Relationship Id="rId5" Type="http://schemas.openxmlformats.org/officeDocument/2006/relationships/hyperlink" Target="http://inspire.jrc.ec.europa.eu/documents/Data_Specifications/INSPIRE_DataSpecification_BU_v3.0.pdf" TargetMode="External"/><Relationship Id="rId4" Type="http://schemas.openxmlformats.org/officeDocument/2006/relationships/hyperlink" Target="http://inspire.jrc.ec.europa.eu/documents/Data_Specifications/INSPIRE_DataSpecification_AF_v3.0.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recht.nrw.de/lmi/owa/br_bes_text?anw_nr=2&amp;gld_nr=2&amp;ugl_nr=232&amp;bes_id=4883&amp;aufgehoben=N&amp;menu=1&amp;sg=0"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recht.nrw.de/lmi/owa/br_bes_text?anw_nr=2&amp;gld_nr=2&amp;ugl_nr=232&amp;bes_id=4883&amp;aufgehoben=N&amp;menu=1&amp;sg=0#det30598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commons.wikimedia.org/wiki/Category:Buildings_by_function" TargetMode="External"/><Relationship Id="rId3" Type="http://schemas.openxmlformats.org/officeDocument/2006/relationships/hyperlink" Target="http://de.wikipedia.org/wiki/Bauliche_Anlage" TargetMode="External"/><Relationship Id="rId7" Type="http://schemas.openxmlformats.org/officeDocument/2006/relationships/hyperlink" Target="http://de.wikipedia.org/wiki/Kategorie:Bauwerk_nach_Funk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de.wikipedia.org/wiki/Liste_von_Bauwerken_nach_Funktion" TargetMode="External"/><Relationship Id="rId5" Type="http://schemas.openxmlformats.org/officeDocument/2006/relationships/hyperlink" Target="http://de.wikipedia.org/wiki/Geb%C3%A4ude" TargetMode="External"/><Relationship Id="rId4" Type="http://schemas.openxmlformats.org/officeDocument/2006/relationships/hyperlink" Target="http://de.wikipedia.org/wiki/Bauwerk"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08721"/>
            <a:ext cx="8172400" cy="648071"/>
          </a:xfrm>
          <a:prstGeom prst="rect">
            <a:avLst/>
          </a:prstGeom>
        </p:spPr>
      </p:pic>
      <p:sp>
        <p:nvSpPr>
          <p:cNvPr id="9" name="Rectangle 3"/>
          <p:cNvSpPr txBox="1">
            <a:spLocks noChangeArrowheads="1"/>
          </p:cNvSpPr>
          <p:nvPr/>
        </p:nvSpPr>
        <p:spPr bwMode="auto">
          <a:xfrm>
            <a:off x="1331640" y="2260124"/>
            <a:ext cx="6048524"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sz="3200" b="1">
                <a:solidFill>
                  <a:schemeClr val="tx1"/>
                </a:solidFill>
                <a:latin typeface="Arial" pitchFamily="34" charset="0"/>
                <a:ea typeface="+mn-ea"/>
                <a:cs typeface="Arial" pitchFamily="34" charset="0"/>
              </a:defRPr>
            </a:lvl1pPr>
            <a:lvl2pPr marL="457200" indent="0" algn="l" rtl="0" eaLnBrk="0" fontAlgn="base" hangingPunct="0">
              <a:spcBef>
                <a:spcPct val="20000"/>
              </a:spcBef>
              <a:spcAft>
                <a:spcPct val="0"/>
              </a:spcAft>
              <a:buClr>
                <a:schemeClr val="accent1"/>
              </a:buClr>
              <a:buFont typeface="Wingdings" pitchFamily="2" charset="2"/>
              <a:buNone/>
              <a:defRPr sz="2800">
                <a:solidFill>
                  <a:schemeClr val="tx1"/>
                </a:solidFill>
                <a:latin typeface="Arial" pitchFamily="34" charset="0"/>
                <a:cs typeface="Arial" pitchFamily="34" charset="0"/>
              </a:defRPr>
            </a:lvl2pPr>
            <a:lvl3pPr marL="914400" indent="0" algn="l" rtl="0" eaLnBrk="0" fontAlgn="base" hangingPunct="0">
              <a:spcBef>
                <a:spcPct val="20000"/>
              </a:spcBef>
              <a:spcAft>
                <a:spcPct val="0"/>
              </a:spcAft>
              <a:buNone/>
              <a:defRPr sz="2400">
                <a:solidFill>
                  <a:schemeClr val="tx1"/>
                </a:solidFill>
                <a:latin typeface="Arial" pitchFamily="34" charset="0"/>
                <a:cs typeface="Arial" pitchFamily="34" charset="0"/>
              </a:defRPr>
            </a:lvl3pPr>
            <a:lvl4pPr marL="1371600" indent="0" algn="l" rtl="0" eaLnBrk="0" fontAlgn="base" hangingPunct="0">
              <a:spcBef>
                <a:spcPct val="20000"/>
              </a:spcBef>
              <a:spcAft>
                <a:spcPct val="0"/>
              </a:spcAft>
              <a:buNone/>
              <a:defRPr sz="2000">
                <a:solidFill>
                  <a:schemeClr val="tx1"/>
                </a:solidFill>
                <a:latin typeface="Arial" pitchFamily="34" charset="0"/>
                <a:cs typeface="Arial" pitchFamily="34" charset="0"/>
              </a:defRPr>
            </a:lvl4pPr>
            <a:lvl5pPr marL="1828800" indent="0" algn="l" rtl="0" eaLnBrk="0" fontAlgn="base" hangingPunct="0">
              <a:spcBef>
                <a:spcPct val="20000"/>
              </a:spcBef>
              <a:spcAft>
                <a:spcPct val="0"/>
              </a:spcAft>
              <a:buNone/>
              <a:defRPr sz="2000">
                <a:solidFill>
                  <a:schemeClr val="tx1"/>
                </a:solidFill>
                <a:latin typeface="Arial" pitchFamily="34" charset="0"/>
                <a:cs typeface="Arial" pitchFamily="34" charset="0"/>
              </a:defRPr>
            </a:lvl5pPr>
            <a:lvl6pPr marL="2286000" indent="0" algn="l" rtl="0" fontAlgn="base">
              <a:spcBef>
                <a:spcPct val="20000"/>
              </a:spcBef>
              <a:spcAft>
                <a:spcPct val="0"/>
              </a:spcAft>
              <a:buNone/>
              <a:defRPr sz="2000">
                <a:solidFill>
                  <a:schemeClr val="tx1"/>
                </a:solidFill>
                <a:latin typeface="+mn-lt"/>
              </a:defRPr>
            </a:lvl6pPr>
            <a:lvl7pPr marL="2743200" indent="0" algn="l" rtl="0" fontAlgn="base">
              <a:spcBef>
                <a:spcPct val="20000"/>
              </a:spcBef>
              <a:spcAft>
                <a:spcPct val="0"/>
              </a:spcAft>
              <a:buNone/>
              <a:defRPr sz="2000">
                <a:solidFill>
                  <a:schemeClr val="tx1"/>
                </a:solidFill>
                <a:latin typeface="+mn-lt"/>
              </a:defRPr>
            </a:lvl7pPr>
            <a:lvl8pPr marL="3200400" indent="0" algn="l" rtl="0" fontAlgn="base">
              <a:spcBef>
                <a:spcPct val="20000"/>
              </a:spcBef>
              <a:spcAft>
                <a:spcPct val="0"/>
              </a:spcAft>
              <a:buNone/>
              <a:defRPr sz="2000">
                <a:solidFill>
                  <a:schemeClr val="tx1"/>
                </a:solidFill>
                <a:latin typeface="+mn-lt"/>
              </a:defRPr>
            </a:lvl8pPr>
            <a:lvl9pPr marL="3657600" indent="0" algn="l" rtl="0" fontAlgn="base">
              <a:spcBef>
                <a:spcPct val="20000"/>
              </a:spcBef>
              <a:spcAft>
                <a:spcPct val="0"/>
              </a:spcAft>
              <a:buNone/>
              <a:defRPr sz="2000">
                <a:solidFill>
                  <a:schemeClr val="tx1"/>
                </a:solidFill>
                <a:latin typeface="+mn-lt"/>
              </a:defRPr>
            </a:lvl9pPr>
          </a:lstStyle>
          <a:p>
            <a:r>
              <a:rPr lang="en-GB" sz="1400" dirty="0"/>
              <a:t>Workshop </a:t>
            </a:r>
            <a:r>
              <a:rPr lang="en-GB" sz="1400" dirty="0" err="1"/>
              <a:t>CityGML</a:t>
            </a:r>
            <a:r>
              <a:rPr lang="en-GB" sz="1400" dirty="0"/>
              <a:t> WP9 – Other constructions</a:t>
            </a:r>
            <a:endParaRPr lang="de-DE" sz="1400" dirty="0"/>
          </a:p>
          <a:p>
            <a:r>
              <a:rPr lang="en-GB" sz="1400" dirty="0"/>
              <a:t>15 – 16 October 2014</a:t>
            </a:r>
            <a:endParaRPr lang="de-DE" sz="1400" dirty="0"/>
          </a:p>
          <a:p>
            <a:endParaRPr lang="en-GB" sz="1400" dirty="0" smtClean="0"/>
          </a:p>
          <a:p>
            <a:r>
              <a:rPr lang="en-GB" sz="1400" dirty="0" smtClean="0"/>
              <a:t>Location:</a:t>
            </a:r>
            <a:endParaRPr lang="de-DE" sz="1400" dirty="0"/>
          </a:p>
          <a:p>
            <a:pPr eaLnBrk="1" hangingPunct="1"/>
            <a:r>
              <a:rPr lang="de-DE" sz="1400" dirty="0"/>
              <a:t>Institut für Geodäsie </a:t>
            </a:r>
            <a:r>
              <a:rPr lang="de-DE" sz="1400" b="0" dirty="0" smtClean="0"/>
              <a:t>und Geoinformation</a:t>
            </a:r>
            <a:endParaRPr lang="de-DE" sz="1400" dirty="0"/>
          </a:p>
          <a:p>
            <a:pPr eaLnBrk="1" hangingPunct="1"/>
            <a:r>
              <a:rPr lang="de-DE" sz="1400" dirty="0" smtClean="0"/>
              <a:t>Universität Bonn</a:t>
            </a:r>
          </a:p>
          <a:p>
            <a:pPr eaLnBrk="1" hangingPunct="1"/>
            <a:r>
              <a:rPr lang="de-DE" sz="1400" dirty="0" err="1" smtClean="0"/>
              <a:t>Meckenheimer</a:t>
            </a:r>
            <a:r>
              <a:rPr lang="de-DE" sz="1400" dirty="0" smtClean="0"/>
              <a:t> </a:t>
            </a:r>
            <a:r>
              <a:rPr lang="de-DE" sz="1400" dirty="0"/>
              <a:t>Allee </a:t>
            </a:r>
            <a:r>
              <a:rPr lang="de-DE" sz="1400" dirty="0" smtClean="0"/>
              <a:t>172</a:t>
            </a:r>
          </a:p>
          <a:p>
            <a:pPr eaLnBrk="1" hangingPunct="1"/>
            <a:r>
              <a:rPr lang="de-DE" sz="1400" dirty="0"/>
              <a:t>53115 </a:t>
            </a:r>
            <a:r>
              <a:rPr lang="de-DE" sz="1400" dirty="0" smtClean="0"/>
              <a:t>Bonn</a:t>
            </a:r>
            <a:r>
              <a:rPr lang="de-DE" sz="1400" dirty="0"/>
              <a:t>, Germany </a:t>
            </a:r>
            <a:endParaRPr lang="de-DE" sz="1400" dirty="0" smtClean="0"/>
          </a:p>
          <a:p>
            <a:pPr eaLnBrk="1" hangingPunct="1"/>
            <a:endParaRPr lang="de-DE" sz="1400" dirty="0" smtClean="0"/>
          </a:p>
          <a:p>
            <a:pPr eaLnBrk="1" hangingPunct="1"/>
            <a:endParaRPr lang="de-DE" sz="1400" dirty="0"/>
          </a:p>
          <a:p>
            <a:pPr eaLnBrk="1" hangingPunct="1"/>
            <a:r>
              <a:rPr lang="de-DE" sz="1400" dirty="0"/>
              <a:t/>
            </a:r>
            <a:br>
              <a:rPr lang="de-DE" sz="1400" dirty="0"/>
            </a:br>
            <a:r>
              <a:rPr lang="de-DE" sz="1400" dirty="0" smtClean="0"/>
              <a:t>Heinrich </a:t>
            </a:r>
            <a:r>
              <a:rPr lang="de-DE" sz="1400" dirty="0"/>
              <a:t>G. Geerling, Dipl. Ing. Architekt</a:t>
            </a:r>
            <a:endParaRPr lang="de-DE" sz="1400" b="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2291" name="Grafik 7" descr="cid:image003.jpg@01CBCAD6.C136B0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31408"/>
            <a:ext cx="4706370" cy="49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Grafik 8" descr="cid:image001.png@01CBCACE.88A85CC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272" y="1052736"/>
            <a:ext cx="5589588"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2202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1266" name="Grafik 1" descr="cid:image012.png@01CBCAD3.AD95B1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2060849"/>
            <a:ext cx="6551145" cy="436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ph idx="1"/>
          </p:nvPr>
        </p:nvSpPr>
        <p:spPr>
          <a:xfrm>
            <a:off x="611560" y="1052736"/>
            <a:ext cx="7128791" cy="936104"/>
          </a:xfrm>
        </p:spPr>
        <p:txBody>
          <a:bodyPr/>
          <a:lstStyle/>
          <a:p>
            <a:r>
              <a:rPr lang="en-US" sz="1400" dirty="0" smtClean="0"/>
              <a:t>Construction </a:t>
            </a:r>
            <a:r>
              <a:rPr lang="en-US" sz="1400" dirty="0"/>
              <a:t>and </a:t>
            </a:r>
            <a:r>
              <a:rPr lang="en-US" sz="1400" dirty="0" smtClean="0"/>
              <a:t>Installation : </a:t>
            </a:r>
            <a:r>
              <a:rPr lang="en-US" sz="1400" dirty="0" err="1"/>
              <a:t>G</a:t>
            </a:r>
            <a:r>
              <a:rPr lang="en-US" sz="1400" dirty="0" err="1" smtClean="0"/>
              <a:t>asometer</a:t>
            </a:r>
            <a:endParaRPr lang="de-DE" sz="1400" dirty="0"/>
          </a:p>
          <a:p>
            <a:r>
              <a:rPr lang="en-US" sz="1400" dirty="0"/>
              <a:t>F</a:t>
            </a:r>
            <a:r>
              <a:rPr lang="en-US" sz="1400" dirty="0" smtClean="0"/>
              <a:t>unction</a:t>
            </a:r>
            <a:r>
              <a:rPr lang="en-US" sz="1400" dirty="0"/>
              <a:t>: gas holder</a:t>
            </a:r>
            <a:endParaRPr lang="de-DE" sz="1400" dirty="0"/>
          </a:p>
          <a:p>
            <a:r>
              <a:rPr lang="en-US" sz="1400" dirty="0"/>
              <a:t>U</a:t>
            </a:r>
            <a:r>
              <a:rPr lang="en-US" sz="1400" dirty="0" smtClean="0"/>
              <a:t>sage</a:t>
            </a:r>
            <a:r>
              <a:rPr lang="en-US" sz="1400" dirty="0"/>
              <a:t>: recreational park, exhibition</a:t>
            </a:r>
            <a:endParaRPr lang="de-DE" sz="1400" dirty="0"/>
          </a:p>
          <a:p>
            <a:endParaRPr lang="de-DE" sz="1400" dirty="0"/>
          </a:p>
          <a:p>
            <a:r>
              <a:rPr lang="de-DE" sz="1400" dirty="0"/>
              <a:t> </a:t>
            </a:r>
          </a:p>
          <a:p>
            <a:pPr marL="0" indent="0" eaLnBrk="1" hangingPunct="1"/>
            <a:endParaRPr lang="de-DE" b="0" dirty="0" smtClean="0"/>
          </a:p>
        </p:txBody>
      </p:sp>
    </p:spTree>
    <p:extLst>
      <p:ext uri="{BB962C8B-B14F-4D97-AF65-F5344CB8AC3E}">
        <p14:creationId xmlns:p14="http://schemas.microsoft.com/office/powerpoint/2010/main" val="836253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9218" name="Picture 2" descr="http://www.wohnmobilforum.de/bilderdienst/up/3_db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49358"/>
            <a:ext cx="3600400" cy="54039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ördertur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960" y="1484784"/>
            <a:ext cx="4324984" cy="32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18768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1266" name="Picture 2" descr="http://www.schleswig-holstein.de/KuestenSchutz/DE/03_Sylt/06_Anhang/64_Fotos/304_Deiche/Deich_RantumDamm1__blob%3Dpo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52736"/>
            <a:ext cx="6173259" cy="462994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upload.wikimedia.org/wikipedia/commons/thumb/b/ba/Neuhaus_oste_deich_stoepe_01.jpg/220px-Neuhaus_oste_deich_stoepe_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156" y="2420888"/>
            <a:ext cx="3493325" cy="261999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ei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3861049"/>
            <a:ext cx="3437440" cy="257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344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2290" name="Picture 2" descr="20140605-222210-805303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1412776"/>
            <a:ext cx="7464241"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upload.wikimedia.org/wikipedia/commons/thumb/1/18/All_Gizah_Pyramids-2.jpg/300px-All_Gizah_Pyramids-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59" y="4077072"/>
            <a:ext cx="3951292" cy="208101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sprut.de/reisen/mexiko/bericht/02imm0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4077072"/>
            <a:ext cx="3215767" cy="208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4312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5362" name="Picture 2" descr="Chinesische Mauer: Tagesmarsch - Jinshanling - Simat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58239"/>
            <a:ext cx="55626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3129238"/>
            <a:ext cx="4808399" cy="2748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7" name="Picture 7" descr="https://encrypted-tbn0.gstatic.com/images?q=tbn:ANd9GcTOJrCgTh6mZ1P26e2uPIUS1ZJfZmrgVLR7EnWZ0dbGPLx9kw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552" y="4365104"/>
            <a:ext cx="2691762"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54485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028" name="Picture 4" descr="http://www.holland.com/upload_mm/2/6/a/40174_fullimage_openingsbeeld_560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636912"/>
            <a:ext cx="5334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audam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124744"/>
            <a:ext cx="4104456" cy="30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2739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2" name="Grafik 12" descr="image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45" y="1340768"/>
            <a:ext cx="823862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85136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539552" y="1124744"/>
            <a:ext cx="8136903" cy="432048"/>
          </a:xfrm>
        </p:spPr>
        <p:txBody>
          <a:bodyPr/>
          <a:lstStyle/>
          <a:p>
            <a:r>
              <a:rPr lang="de-DE" sz="1400" dirty="0" smtClean="0"/>
              <a:t>Values </a:t>
            </a:r>
            <a:r>
              <a:rPr lang="de-DE" sz="1400" dirty="0" err="1"/>
              <a:t>of</a:t>
            </a:r>
            <a:r>
              <a:rPr lang="de-DE" sz="1400" dirty="0"/>
              <a:t> </a:t>
            </a:r>
            <a:r>
              <a:rPr lang="de-DE" sz="1400" dirty="0" err="1"/>
              <a:t>code</a:t>
            </a:r>
            <a:r>
              <a:rPr lang="de-DE" sz="1400" dirty="0"/>
              <a:t> </a:t>
            </a:r>
            <a:r>
              <a:rPr lang="de-DE" sz="1400" dirty="0" err="1"/>
              <a:t>list</a:t>
            </a:r>
            <a:r>
              <a:rPr lang="de-DE" sz="1400" dirty="0"/>
              <a:t> </a:t>
            </a:r>
            <a:r>
              <a:rPr lang="de-DE" sz="1400" dirty="0" err="1"/>
              <a:t>OtherConstructionNatureValue</a:t>
            </a:r>
            <a:endParaRPr lang="de-DE" sz="1400" dirty="0"/>
          </a:p>
          <a:p>
            <a:endParaRPr lang="de-DE" sz="1400" dirty="0" smtClean="0"/>
          </a:p>
          <a:p>
            <a:r>
              <a:rPr lang="de-DE" sz="1400" dirty="0"/>
              <a:t> </a:t>
            </a:r>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7170" name="Bild 1" descr="par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24" y="1637366"/>
            <a:ext cx="3602038"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Bild 3" descr="pa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7366"/>
            <a:ext cx="360203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Bild 5" descr="par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995862"/>
            <a:ext cx="3602038"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Bild 4" descr="part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3995862"/>
            <a:ext cx="2133749" cy="231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97244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5122" name="Grafik 13" descr="image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52736"/>
            <a:ext cx="6696744" cy="5370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2753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pPr marL="0" indent="0" eaLnBrk="1" hangingPunct="1"/>
            <a:endParaRPr lang="de-DE" dirty="0" smtClean="0"/>
          </a:p>
          <a:p>
            <a:pPr marL="0" indent="0" eaLnBrk="1" hangingPunct="1"/>
            <a:endParaRPr lang="de-DE" sz="1400" dirty="0" smtClean="0"/>
          </a:p>
          <a:p>
            <a:pPr marL="0" indent="0" eaLnBrk="1" hangingPunct="1"/>
            <a:endParaRPr lang="de-DE" sz="1400" dirty="0"/>
          </a:p>
          <a:p>
            <a:pPr marL="0" indent="0" eaLnBrk="1" hangingPunct="1"/>
            <a:r>
              <a:rPr lang="de-DE" sz="1400" dirty="0" smtClean="0"/>
              <a:t>Content:</a:t>
            </a:r>
          </a:p>
          <a:p>
            <a:pPr marL="0" indent="0" eaLnBrk="1" hangingPunct="1"/>
            <a:endParaRPr lang="de-DE" sz="1400" dirty="0" smtClean="0"/>
          </a:p>
          <a:p>
            <a:pPr marL="0" indent="0" eaLnBrk="1" hangingPunct="1"/>
            <a:endParaRPr lang="de-DE" sz="1400" dirty="0"/>
          </a:p>
          <a:p>
            <a:pPr marL="0" indent="0" eaLnBrk="1" hangingPunct="1"/>
            <a:r>
              <a:rPr lang="de-DE" sz="1400" dirty="0" smtClean="0"/>
              <a:t>-      Exempels </a:t>
            </a:r>
            <a:r>
              <a:rPr lang="de-DE" sz="1400" dirty="0" err="1" smtClean="0"/>
              <a:t>of</a:t>
            </a:r>
            <a:r>
              <a:rPr lang="de-DE" sz="1400" dirty="0" smtClean="0"/>
              <a:t> </a:t>
            </a:r>
            <a:r>
              <a:rPr lang="en-GB" sz="1400" dirty="0"/>
              <a:t>Other </a:t>
            </a:r>
            <a:r>
              <a:rPr lang="en-GB" sz="1400" dirty="0" smtClean="0"/>
              <a:t>Constructions (than Buildings)</a:t>
            </a:r>
          </a:p>
          <a:p>
            <a:pPr marL="0" indent="0" eaLnBrk="1" hangingPunct="1"/>
            <a:endParaRPr lang="en-GB" sz="1400" dirty="0"/>
          </a:p>
          <a:p>
            <a:pPr marL="285750" indent="-285750" eaLnBrk="1" hangingPunct="1">
              <a:buFontTx/>
              <a:buChar char="-"/>
            </a:pPr>
            <a:r>
              <a:rPr lang="en-GB" sz="1400" dirty="0" smtClean="0"/>
              <a:t> INSPIRE Facility</a:t>
            </a:r>
          </a:p>
          <a:p>
            <a:pPr marL="0" indent="0" eaLnBrk="1" hangingPunct="1"/>
            <a:r>
              <a:rPr lang="en-GB" sz="1400" dirty="0" smtClean="0"/>
              <a:t>       Activity Complex</a:t>
            </a:r>
            <a:r>
              <a:rPr lang="en-GB" sz="1400" dirty="0"/>
              <a:t>, </a:t>
            </a:r>
            <a:r>
              <a:rPr lang="en-GB" sz="1400" dirty="0" smtClean="0"/>
              <a:t>PF Production- , </a:t>
            </a:r>
            <a:r>
              <a:rPr lang="en-GB" sz="1400" dirty="0"/>
              <a:t>AF </a:t>
            </a:r>
            <a:r>
              <a:rPr lang="en-GB" sz="1400" dirty="0" smtClean="0"/>
              <a:t>Agricultural Facility and</a:t>
            </a:r>
          </a:p>
          <a:p>
            <a:pPr marL="0" indent="0" eaLnBrk="1" hangingPunct="1"/>
            <a:r>
              <a:rPr lang="en-GB" sz="1400" dirty="0"/>
              <a:t> </a:t>
            </a:r>
            <a:r>
              <a:rPr lang="en-GB" sz="1400" dirty="0" smtClean="0"/>
              <a:t>      US  </a:t>
            </a:r>
            <a:r>
              <a:rPr lang="en-GB" sz="1400" dirty="0"/>
              <a:t>Utility and Government </a:t>
            </a:r>
            <a:r>
              <a:rPr lang="en-GB" sz="1400" dirty="0" smtClean="0"/>
              <a:t>Services</a:t>
            </a:r>
          </a:p>
          <a:p>
            <a:pPr marL="0" indent="0" eaLnBrk="1" hangingPunct="1"/>
            <a:endParaRPr lang="de-DE" sz="1400" dirty="0"/>
          </a:p>
          <a:p>
            <a:r>
              <a:rPr lang="en-GB" sz="1400" dirty="0" smtClean="0"/>
              <a:t>-  	Other constructions German Building regulations,</a:t>
            </a:r>
            <a:endParaRPr lang="en-GB" sz="1400" dirty="0"/>
          </a:p>
          <a:p>
            <a:r>
              <a:rPr lang="en-GB" sz="1400" dirty="0" smtClean="0"/>
              <a:t>	Definition </a:t>
            </a:r>
            <a:r>
              <a:rPr lang="en-GB" sz="1400" dirty="0" err="1"/>
              <a:t>Landesbauordnung</a:t>
            </a:r>
            <a:r>
              <a:rPr lang="en-GB" sz="1400" dirty="0"/>
              <a:t> NRW</a:t>
            </a:r>
          </a:p>
          <a:p>
            <a:endParaRPr lang="de-DE" sz="1400" dirty="0"/>
          </a:p>
          <a:p>
            <a:r>
              <a:rPr lang="de-DE" sz="1400" dirty="0" smtClean="0"/>
              <a:t>- 	LOD Konzepts, </a:t>
            </a:r>
            <a:r>
              <a:rPr lang="de-DE" sz="1400" dirty="0" err="1" smtClean="0"/>
              <a:t>Analogies</a:t>
            </a:r>
            <a:endParaRPr lang="de-DE" sz="1400" dirty="0"/>
          </a:p>
          <a:p>
            <a:r>
              <a:rPr lang="de-DE" sz="1400" dirty="0"/>
              <a:t> </a:t>
            </a:r>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196325499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8194" name="Bild 2" descr="part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82668"/>
            <a:ext cx="6840760" cy="51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4692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3314" name="Grafik 6" descr="cid:image005.jpg@01CBC213.6D0481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00420"/>
            <a:ext cx="7708494" cy="482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1079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pPr marL="0" indent="0" eaLnBrk="1" hangingPunct="1"/>
            <a:endParaRPr lang="de-DE" dirty="0" smtClean="0"/>
          </a:p>
          <a:p>
            <a:r>
              <a:rPr lang="en-US" sz="1400" dirty="0" smtClean="0">
                <a:solidFill>
                  <a:srgbClr val="FF0000"/>
                </a:solidFill>
              </a:rPr>
              <a:t>INSPIRE</a:t>
            </a:r>
            <a:endParaRPr lang="en-US" sz="1400" dirty="0"/>
          </a:p>
          <a:p>
            <a:endParaRPr lang="en-US" sz="1400" dirty="0" smtClean="0"/>
          </a:p>
          <a:p>
            <a:r>
              <a:rPr lang="en-US" sz="1400" dirty="0" smtClean="0"/>
              <a:t>Specifications </a:t>
            </a:r>
            <a:r>
              <a:rPr lang="en-US" sz="1400" dirty="0"/>
              <a:t>dealing with “facilities”:</a:t>
            </a:r>
            <a:endParaRPr lang="de-DE" sz="1400" dirty="0"/>
          </a:p>
          <a:p>
            <a:r>
              <a:rPr lang="en-US" sz="1400" dirty="0"/>
              <a:t> </a:t>
            </a:r>
            <a:endParaRPr lang="de-DE" sz="1400" dirty="0"/>
          </a:p>
          <a:p>
            <a:pPr lvl="0"/>
            <a:endParaRPr lang="en-US" sz="1400" dirty="0"/>
          </a:p>
          <a:p>
            <a:pPr marL="0" indent="0" eaLnBrk="1" hangingPunct="1"/>
            <a:r>
              <a:rPr lang="en-GB" sz="1400" dirty="0" smtClean="0"/>
              <a:t>Activity Complex</a:t>
            </a:r>
          </a:p>
          <a:p>
            <a:pPr marL="0" indent="0" eaLnBrk="1" hangingPunct="1"/>
            <a:endParaRPr lang="en-GB" sz="1400" dirty="0" smtClean="0"/>
          </a:p>
          <a:p>
            <a:pPr marL="0" indent="0" eaLnBrk="1" hangingPunct="1"/>
            <a:r>
              <a:rPr lang="en-GB" sz="1400" dirty="0" smtClean="0"/>
              <a:t>PF Production </a:t>
            </a:r>
            <a:r>
              <a:rPr lang="en-GB" sz="1400" dirty="0"/>
              <a:t>Facility</a:t>
            </a:r>
          </a:p>
          <a:p>
            <a:pPr marL="0" indent="0" eaLnBrk="1" hangingPunct="1"/>
            <a:r>
              <a:rPr lang="en-GB" sz="1400" dirty="0" smtClean="0"/>
              <a:t>AF </a:t>
            </a:r>
            <a:r>
              <a:rPr lang="en-GB" sz="1400" dirty="0"/>
              <a:t>Agricultural </a:t>
            </a:r>
            <a:r>
              <a:rPr lang="en-GB" sz="1400" dirty="0" smtClean="0"/>
              <a:t>Facility</a:t>
            </a:r>
          </a:p>
          <a:p>
            <a:pPr marL="0" indent="0" eaLnBrk="1" hangingPunct="1"/>
            <a:r>
              <a:rPr lang="en-GB" sz="1400" dirty="0" smtClean="0"/>
              <a:t>US  </a:t>
            </a:r>
            <a:r>
              <a:rPr lang="en-GB" sz="1400" dirty="0"/>
              <a:t>Utility and Government Services</a:t>
            </a:r>
          </a:p>
          <a:p>
            <a:r>
              <a:rPr lang="de-DE" sz="1400" dirty="0"/>
              <a:t> </a:t>
            </a:r>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135899582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5328592"/>
          </a:xfrm>
        </p:spPr>
        <p:txBody>
          <a:bodyPr/>
          <a:lstStyle/>
          <a:p>
            <a:r>
              <a:rPr lang="en-US" sz="1400" dirty="0" smtClean="0"/>
              <a:t>References</a:t>
            </a:r>
            <a:r>
              <a:rPr lang="en-US" sz="1400" dirty="0"/>
              <a:t>:</a:t>
            </a:r>
            <a:endParaRPr lang="de-DE" sz="1400" dirty="0"/>
          </a:p>
          <a:p>
            <a:r>
              <a:rPr lang="en-US" sz="1400" dirty="0"/>
              <a:t> </a:t>
            </a:r>
            <a:endParaRPr lang="de-DE" sz="1400" dirty="0"/>
          </a:p>
          <a:p>
            <a:r>
              <a:rPr lang="en-US" sz="1400" u="sng" dirty="0">
                <a:hlinkClick r:id="rId3"/>
              </a:rPr>
              <a:t>http://</a:t>
            </a:r>
            <a:r>
              <a:rPr lang="en-US" sz="1400" u="sng" dirty="0" smtClean="0">
                <a:hlinkClick r:id="rId3"/>
              </a:rPr>
              <a:t>inspire.ec.europa.eu/index.cfm/pageid/2</a:t>
            </a:r>
            <a:endParaRPr lang="de-DE" sz="1400" dirty="0"/>
          </a:p>
          <a:p>
            <a:r>
              <a:rPr lang="en-US" sz="1400" dirty="0"/>
              <a:t>INSPIRE Data Specification on Agricultural and Aquaculture Facilities </a:t>
            </a:r>
            <a:r>
              <a:rPr lang="en-US" sz="1400" dirty="0" smtClean="0"/>
              <a:t>–</a:t>
            </a:r>
          </a:p>
          <a:p>
            <a:r>
              <a:rPr lang="en-US" sz="1400" dirty="0" smtClean="0"/>
              <a:t>Technical </a:t>
            </a:r>
            <a:r>
              <a:rPr lang="en-US" sz="1400" dirty="0"/>
              <a:t>Guidelines 10.12.2013</a:t>
            </a:r>
            <a:endParaRPr lang="de-DE" sz="1400" dirty="0"/>
          </a:p>
          <a:p>
            <a:r>
              <a:rPr lang="en-US" sz="1400" u="sng" dirty="0">
                <a:hlinkClick r:id="rId4"/>
              </a:rPr>
              <a:t>http://</a:t>
            </a:r>
            <a:r>
              <a:rPr lang="en-US" sz="1400" u="sng" dirty="0" smtClean="0">
                <a:hlinkClick r:id="rId4"/>
              </a:rPr>
              <a:t>inspire.jrc.ec.europa.eu/documents/Data_Specifications/INSPIRE_DataSpecification_AF_v3.0.pdf</a:t>
            </a:r>
            <a:endParaRPr lang="de-DE" sz="1400" dirty="0"/>
          </a:p>
          <a:p>
            <a:r>
              <a:rPr lang="en-US" sz="1400" dirty="0"/>
              <a:t>INSPIRE Data Specification on Buildings – Technical Guidelines 10.12.2013</a:t>
            </a:r>
            <a:endParaRPr lang="de-DE" sz="1400" dirty="0"/>
          </a:p>
          <a:p>
            <a:r>
              <a:rPr lang="en-US" sz="1400" u="sng" dirty="0">
                <a:hlinkClick r:id="rId5"/>
              </a:rPr>
              <a:t>http://</a:t>
            </a:r>
            <a:r>
              <a:rPr lang="en-US" sz="1400" u="sng" dirty="0" smtClean="0">
                <a:hlinkClick r:id="rId5"/>
              </a:rPr>
              <a:t>inspire.jrc.ec.europa.eu/documents/Data_Specifications/INSPIRE_DataSpecification_BU_v3.0.pdf</a:t>
            </a:r>
            <a:endParaRPr lang="de-DE" sz="1400" dirty="0"/>
          </a:p>
          <a:p>
            <a:r>
              <a:rPr lang="en-US" sz="1400" dirty="0"/>
              <a:t>INSPIRE Data Specification on Production and Industrial Facilities </a:t>
            </a:r>
            <a:r>
              <a:rPr lang="en-US" sz="1400" dirty="0" smtClean="0"/>
              <a:t>–</a:t>
            </a:r>
          </a:p>
          <a:p>
            <a:r>
              <a:rPr lang="en-US" sz="1400" dirty="0" smtClean="0"/>
              <a:t>Technical </a:t>
            </a:r>
            <a:r>
              <a:rPr lang="en-US" sz="1400" dirty="0"/>
              <a:t>Guidelines 10.12.2013</a:t>
            </a:r>
            <a:endParaRPr lang="de-DE" sz="1400" dirty="0"/>
          </a:p>
          <a:p>
            <a:r>
              <a:rPr lang="en-US" sz="1400" u="sng" dirty="0">
                <a:hlinkClick r:id="rId6"/>
              </a:rPr>
              <a:t>http://</a:t>
            </a:r>
            <a:r>
              <a:rPr lang="en-US" sz="1400" u="sng" dirty="0" smtClean="0">
                <a:hlinkClick r:id="rId6"/>
              </a:rPr>
              <a:t>inspire.ec.europa.eu/documents/Data_Specifications/INSPIRE_DataSpecification_PF_v3.0.pdf</a:t>
            </a:r>
            <a:endParaRPr lang="de-DE" sz="1400" dirty="0"/>
          </a:p>
          <a:p>
            <a:r>
              <a:rPr lang="en-US" sz="1400" dirty="0"/>
              <a:t>INSPIRE Data Specification on Utility and Government Services </a:t>
            </a:r>
            <a:r>
              <a:rPr lang="en-US" sz="1400" dirty="0" smtClean="0"/>
              <a:t>–</a:t>
            </a:r>
          </a:p>
          <a:p>
            <a:r>
              <a:rPr lang="en-US" sz="1400" dirty="0" smtClean="0"/>
              <a:t>Technical </a:t>
            </a:r>
            <a:r>
              <a:rPr lang="en-US" sz="1400" dirty="0"/>
              <a:t>Guidelines 10.12.2013</a:t>
            </a:r>
            <a:endParaRPr lang="de-DE" sz="1400" dirty="0"/>
          </a:p>
          <a:p>
            <a:pPr lvl="1"/>
            <a:r>
              <a:rPr lang="en-US" sz="1400" u="sng" dirty="0">
                <a:hlinkClick r:id="rId7"/>
              </a:rPr>
              <a:t>http://</a:t>
            </a:r>
            <a:r>
              <a:rPr lang="en-US" sz="1400" u="sng" dirty="0" smtClean="0">
                <a:hlinkClick r:id="rId7"/>
              </a:rPr>
              <a:t>inspire.jrc.ec.europa.eu/documents/Data_Specifications/INSPIRE_DataSpecification_US_v3.0.pdf</a:t>
            </a:r>
            <a:endParaRPr lang="de-DE" sz="1400" dirty="0"/>
          </a:p>
          <a:p>
            <a:r>
              <a:rPr lang="en-US" sz="1400" dirty="0"/>
              <a:t>INSPIRE Data Specifications – Base Models – Activity Complex 05.04.2013</a:t>
            </a:r>
            <a:endParaRPr lang="de-DE" sz="1400" dirty="0"/>
          </a:p>
          <a:p>
            <a:r>
              <a:rPr lang="en-US" sz="1400" u="sng" dirty="0">
                <a:hlinkClick r:id="rId8"/>
              </a:rPr>
              <a:t>http://inspire.jrc.ec.europa.eu/documents/Data_Specifications/D2.10.3_Activity_Complex_v1.0rc3.pdf</a:t>
            </a:r>
            <a:endParaRPr lang="de-DE" sz="1400" dirty="0"/>
          </a:p>
          <a:p>
            <a:r>
              <a:rPr lang="en-US" sz="1400" dirty="0"/>
              <a:t> </a:t>
            </a:r>
            <a:endParaRPr lang="de-DE" sz="1400" dirty="0"/>
          </a:p>
          <a:p>
            <a:r>
              <a:rPr lang="de-DE" sz="1400" dirty="0"/>
              <a:t> </a:t>
            </a:r>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151570314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92" y="-29716"/>
            <a:ext cx="5308272" cy="6918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20461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026" name="Grafik 9" descr="image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0"/>
            <a:ext cx="6012160" cy="690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65517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360064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29631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6797747" cy="686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981195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9" y="0"/>
            <a:ext cx="9130671" cy="686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27669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916832"/>
            <a:ext cx="7128791" cy="3960440"/>
          </a:xfrm>
        </p:spPr>
        <p:txBody>
          <a:bodyPr/>
          <a:lstStyle/>
          <a:p>
            <a:pPr marL="0" indent="0" eaLnBrk="1" hangingPunct="1"/>
            <a:r>
              <a:rPr lang="en-US" sz="1400" dirty="0"/>
              <a:t>B</a:t>
            </a:r>
            <a:r>
              <a:rPr lang="en-US" sz="1400" dirty="0" smtClean="0"/>
              <a:t>uilding Regulations (Germany)</a:t>
            </a:r>
            <a:endParaRPr lang="de-DE" sz="1400" dirty="0"/>
          </a:p>
          <a:p>
            <a:r>
              <a:rPr lang="de-DE" sz="1400" dirty="0"/>
              <a:t> </a:t>
            </a:r>
            <a:endParaRPr lang="de-DE" sz="1400" dirty="0" smtClean="0"/>
          </a:p>
          <a:p>
            <a:endParaRPr lang="de-DE" sz="1400" dirty="0"/>
          </a:p>
          <a:p>
            <a:r>
              <a:rPr lang="en-US" sz="1400" dirty="0"/>
              <a:t>A</a:t>
            </a:r>
            <a:r>
              <a:rPr lang="en-US" sz="1400" dirty="0" smtClean="0"/>
              <a:t>s </a:t>
            </a:r>
            <a:r>
              <a:rPr lang="en-US" sz="1400" dirty="0"/>
              <a:t>the </a:t>
            </a:r>
            <a:r>
              <a:rPr lang="en-US" sz="1400" dirty="0" smtClean="0"/>
              <a:t>construction and operation </a:t>
            </a:r>
            <a:r>
              <a:rPr lang="en-US" sz="1400" dirty="0"/>
              <a:t>of an </a:t>
            </a:r>
            <a:r>
              <a:rPr lang="en-US" sz="1400" dirty="0" err="1"/>
              <a:t>OtherConstruction</a:t>
            </a:r>
            <a:r>
              <a:rPr lang="en-US" sz="1400" dirty="0"/>
              <a:t> needs</a:t>
            </a:r>
            <a:endParaRPr lang="de-DE" sz="1400" dirty="0"/>
          </a:p>
          <a:p>
            <a:r>
              <a:rPr lang="en-US" sz="1400" dirty="0"/>
              <a:t>to fulfill binding rules to run </a:t>
            </a:r>
            <a:r>
              <a:rPr lang="en-US" sz="1400" dirty="0" smtClean="0"/>
              <a:t>through</a:t>
            </a:r>
            <a:r>
              <a:rPr lang="de-DE" sz="1400" dirty="0"/>
              <a:t> </a:t>
            </a:r>
            <a:r>
              <a:rPr lang="en-US" sz="1400" dirty="0" smtClean="0"/>
              <a:t>the </a:t>
            </a:r>
            <a:r>
              <a:rPr lang="en-US" sz="1400" dirty="0"/>
              <a:t>building regulations:</a:t>
            </a:r>
            <a:endParaRPr lang="de-DE" sz="1400" dirty="0"/>
          </a:p>
          <a:p>
            <a:r>
              <a:rPr lang="en-US" sz="1400" dirty="0"/>
              <a:t> </a:t>
            </a:r>
            <a:endParaRPr lang="de-DE" sz="1400" dirty="0"/>
          </a:p>
          <a:p>
            <a:r>
              <a:rPr lang="en-US" sz="1400" dirty="0"/>
              <a:t>e.g.</a:t>
            </a:r>
            <a:endParaRPr lang="de-DE" sz="1400" dirty="0"/>
          </a:p>
          <a:p>
            <a:r>
              <a:rPr lang="en-US" sz="1400" dirty="0"/>
              <a:t>building regulations in Germany</a:t>
            </a:r>
            <a:r>
              <a:rPr lang="en-US" sz="1400" dirty="0" smtClean="0"/>
              <a:t>:</a:t>
            </a:r>
          </a:p>
          <a:p>
            <a:endParaRPr lang="de-DE" sz="1400" dirty="0"/>
          </a:p>
          <a:p>
            <a:r>
              <a:rPr lang="en-US" sz="1400" u="sng" dirty="0">
                <a:hlinkClick r:id="rId3"/>
              </a:rPr>
              <a:t>https://recht.nrw.de/lmi/owa/br_bes_text?anw_nr=2&amp;gld_nr=2&amp;ugl_nr=232&amp;bes_id=4883&amp;aufgehoben=N&amp;menu=1&amp;sg=0</a:t>
            </a:r>
            <a:endParaRPr lang="de-DE" sz="1400" dirty="0"/>
          </a:p>
          <a:p>
            <a:r>
              <a:rPr lang="de-DE" sz="1400" dirty="0"/>
              <a:t> </a:t>
            </a:r>
            <a:endParaRPr lang="de-DE" sz="1400" dirty="0" smtClean="0"/>
          </a:p>
          <a:p>
            <a:r>
              <a:rPr lang="de-DE" sz="1400" dirty="0">
                <a:hlinkClick r:id="rId4"/>
              </a:rPr>
              <a:t>https://</a:t>
            </a:r>
            <a:r>
              <a:rPr lang="de-DE" sz="1400" dirty="0" smtClean="0">
                <a:hlinkClick r:id="rId4"/>
              </a:rPr>
              <a:t>recht.nrw.de/lmi/owa/br_bes_text?anw_nr=2&amp;gld_nr=2&amp;ugl_nr=232&amp;bes_id=4883&amp;aufgehoben=N&amp;menu=1&amp;sg=0#det305984</a:t>
            </a:r>
            <a:endParaRPr lang="de-DE" sz="1400" dirty="0" smtClean="0"/>
          </a:p>
          <a:p>
            <a:endParaRPr lang="de-DE" sz="1400" dirty="0"/>
          </a:p>
          <a:p>
            <a:endParaRPr lang="de-DE" sz="1400" dirty="0"/>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95724972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2050" name="Grafik 10" descr="image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2736"/>
            <a:ext cx="7204075"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37818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dirty="0" smtClean="0"/>
          </a:p>
          <a:p>
            <a:r>
              <a:rPr lang="de-DE" sz="1400" dirty="0"/>
              <a:t>Landesbauordnung NRW (</a:t>
            </a:r>
            <a:r>
              <a:rPr lang="de-DE" sz="1400" dirty="0" err="1"/>
              <a:t>LBauO</a:t>
            </a:r>
            <a:r>
              <a:rPr lang="de-DE" sz="1400" dirty="0"/>
              <a:t>)</a:t>
            </a:r>
          </a:p>
          <a:p>
            <a:endParaRPr lang="de-DE" sz="1400" dirty="0"/>
          </a:p>
          <a:p>
            <a:r>
              <a:rPr lang="de-DE" sz="1400" dirty="0"/>
              <a:t>§ 1</a:t>
            </a:r>
            <a:br>
              <a:rPr lang="de-DE" sz="1400" dirty="0"/>
            </a:br>
            <a:r>
              <a:rPr lang="de-DE" sz="1400" dirty="0"/>
              <a:t>Anwendungsbereich</a:t>
            </a:r>
          </a:p>
          <a:p>
            <a:pPr>
              <a:buAutoNum type="arabicParenBoth"/>
            </a:pPr>
            <a:r>
              <a:rPr lang="de-DE" sz="1400" dirty="0" smtClean="0"/>
              <a:t>Dieses </a:t>
            </a:r>
            <a:r>
              <a:rPr lang="de-DE" sz="1400" dirty="0"/>
              <a:t>Gesetz gilt für bauliche Anlagen und Bauprodukte. Es gilt auch für Grundstücke sowie für andere Anlagen und Einrichtungen, an die in diesem Gesetz oder in Vorschriften aufgrund dieses Gesetzes Anforderungen gestellt werden</a:t>
            </a:r>
            <a:r>
              <a:rPr lang="de-DE" sz="1400" dirty="0" smtClean="0"/>
              <a:t>.</a:t>
            </a:r>
          </a:p>
          <a:p>
            <a:pPr marL="0" indent="0"/>
            <a:endParaRPr lang="de-DE" sz="1400" dirty="0"/>
          </a:p>
          <a:p>
            <a:r>
              <a:rPr lang="en-US" sz="1400" dirty="0"/>
              <a:t>§ 1</a:t>
            </a:r>
            <a:br>
              <a:rPr lang="en-US" sz="1400" dirty="0"/>
            </a:br>
            <a:r>
              <a:rPr lang="en-US" sz="1400" dirty="0"/>
              <a:t>S</a:t>
            </a:r>
            <a:r>
              <a:rPr lang="en-US" sz="1400" dirty="0" smtClean="0"/>
              <a:t>cope</a:t>
            </a:r>
          </a:p>
          <a:p>
            <a:r>
              <a:rPr lang="en-US" sz="1400" dirty="0" smtClean="0"/>
              <a:t>(1</a:t>
            </a:r>
            <a:r>
              <a:rPr lang="en-US" sz="1400" dirty="0"/>
              <a:t>) This Act applies to construction and building products. It also applies to </a:t>
            </a:r>
            <a:r>
              <a:rPr lang="en-US" sz="1400" dirty="0" smtClean="0"/>
              <a:t>land and</a:t>
            </a:r>
            <a:r>
              <a:rPr lang="en-US" sz="1400" dirty="0"/>
              <a:t> other facilities and equipment that must comply with the provisions of this Act or under this Act requirements.</a:t>
            </a:r>
            <a:endParaRPr lang="de-DE" sz="1400" dirty="0"/>
          </a:p>
          <a:p>
            <a:endParaRPr lang="de-DE" sz="1400" dirty="0"/>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171229760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dirty="0"/>
          </a:p>
          <a:p>
            <a:r>
              <a:rPr lang="de-DE" sz="1400" dirty="0"/>
              <a:t>§ 2</a:t>
            </a:r>
            <a:br>
              <a:rPr lang="de-DE" sz="1400" dirty="0"/>
            </a:br>
            <a:r>
              <a:rPr lang="de-DE" sz="1400" dirty="0"/>
              <a:t>Begriffe</a:t>
            </a:r>
          </a:p>
          <a:p>
            <a:r>
              <a:rPr lang="de-DE" sz="1400" dirty="0"/>
              <a:t>(1) </a:t>
            </a:r>
            <a:r>
              <a:rPr lang="de-DE" sz="1400" dirty="0" smtClean="0"/>
              <a:t>	Bauliche </a:t>
            </a:r>
            <a:r>
              <a:rPr lang="de-DE" sz="1400" dirty="0"/>
              <a:t>Anlagen sind mit dem Erdboden verbundene, aus Bauprodukten hergestellte Anlagen. Eine Verbindung mit dem Erdboden besteht auch dann, wenn die Anlage durch eigene Schwere auf dem Erdboden ruht oder auf ortsfesten Bahnen begrenzt beweglich ist oder wenn die Anlage nach ihrem Verwendungszweck dazu bestimmt ist, überwiegend ortsfest benutzt zu werden.</a:t>
            </a:r>
          </a:p>
          <a:p>
            <a:r>
              <a:rPr lang="en-US" sz="1400" dirty="0"/>
              <a:t> </a:t>
            </a:r>
            <a:endParaRPr lang="de-DE" sz="1400" dirty="0"/>
          </a:p>
          <a:p>
            <a:r>
              <a:rPr lang="en-US" sz="1400" dirty="0"/>
              <a:t> </a:t>
            </a:r>
            <a:r>
              <a:rPr lang="en-US" sz="1400" dirty="0" smtClean="0"/>
              <a:t>§ </a:t>
            </a:r>
            <a:r>
              <a:rPr lang="en-US" sz="1400" dirty="0"/>
              <a:t>2</a:t>
            </a:r>
            <a:br>
              <a:rPr lang="en-US" sz="1400" dirty="0"/>
            </a:br>
            <a:r>
              <a:rPr lang="en-US" sz="1400" dirty="0" smtClean="0"/>
              <a:t>Definitions</a:t>
            </a:r>
            <a:endParaRPr lang="en-US" sz="1400" dirty="0"/>
          </a:p>
          <a:p>
            <a:r>
              <a:rPr lang="en-US" sz="1400" dirty="0" smtClean="0"/>
              <a:t>(1</a:t>
            </a:r>
            <a:r>
              <a:rPr lang="en-US" sz="1400" dirty="0"/>
              <a:t>) </a:t>
            </a:r>
            <a:r>
              <a:rPr lang="en-US" sz="1400" dirty="0" smtClean="0"/>
              <a:t>	Buildings </a:t>
            </a:r>
            <a:r>
              <a:rPr lang="en-US" sz="1400" dirty="0"/>
              <a:t>and </a:t>
            </a:r>
            <a:r>
              <a:rPr lang="en-US" sz="1400" dirty="0" err="1"/>
              <a:t>OtherConstruction</a:t>
            </a:r>
            <a:r>
              <a:rPr lang="en-US" sz="1400" dirty="0"/>
              <a:t> are associated with </a:t>
            </a:r>
            <a:r>
              <a:rPr lang="en-US" sz="1400" dirty="0" smtClean="0"/>
              <a:t>the</a:t>
            </a:r>
          </a:p>
          <a:p>
            <a:r>
              <a:rPr lang="en-US" sz="1400" dirty="0"/>
              <a:t>	</a:t>
            </a:r>
            <a:r>
              <a:rPr lang="en-US" sz="1400" dirty="0" smtClean="0"/>
              <a:t>ground</a:t>
            </a:r>
            <a:r>
              <a:rPr lang="en-US" sz="1400" dirty="0"/>
              <a:t>, manufactured from construction equipment. A connection with the ground also exists when the </a:t>
            </a:r>
            <a:r>
              <a:rPr lang="en-US" sz="1400" dirty="0" smtClean="0"/>
              <a:t>construction</a:t>
            </a:r>
            <a:r>
              <a:rPr lang="en-US" sz="1400" dirty="0"/>
              <a:t> rests by its own weight on the ground or is  moveable  limited  on stationary rails  or if the construction  is intended to be used mainly stationary</a:t>
            </a:r>
            <a:endParaRPr lang="de-DE" sz="1400" dirty="0"/>
          </a:p>
          <a:p>
            <a:endParaRPr lang="de-DE" sz="1400" dirty="0"/>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294724754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475656" y="1412776"/>
            <a:ext cx="7128791" cy="4968552"/>
          </a:xfrm>
        </p:spPr>
        <p:txBody>
          <a:bodyPr/>
          <a:lstStyle/>
          <a:p>
            <a:r>
              <a:rPr lang="en-US" sz="1400" dirty="0"/>
              <a:t>§ 2</a:t>
            </a:r>
            <a:br>
              <a:rPr lang="en-US" sz="1400" dirty="0"/>
            </a:br>
            <a:r>
              <a:rPr lang="en-US" sz="1400" dirty="0"/>
              <a:t>Definitions</a:t>
            </a:r>
          </a:p>
          <a:p>
            <a:r>
              <a:rPr lang="en-US" sz="1400" dirty="0"/>
              <a:t>(1) 	</a:t>
            </a:r>
            <a:r>
              <a:rPr lang="de-DE" sz="1400" dirty="0" err="1" smtClean="0"/>
              <a:t>Physical</a:t>
            </a:r>
            <a:r>
              <a:rPr lang="de-DE" sz="1400" dirty="0" smtClean="0"/>
              <a:t> </a:t>
            </a:r>
            <a:r>
              <a:rPr lang="de-DE" sz="1400" dirty="0" err="1"/>
              <a:t>structures</a:t>
            </a:r>
            <a:r>
              <a:rPr lang="de-DE" sz="1400" dirty="0"/>
              <a:t> </a:t>
            </a:r>
            <a:r>
              <a:rPr lang="de-DE" sz="1400" dirty="0" err="1"/>
              <a:t>are</a:t>
            </a:r>
            <a:r>
              <a:rPr lang="de-DE" sz="1400" dirty="0"/>
              <a:t> </a:t>
            </a:r>
            <a:r>
              <a:rPr lang="de-DE" sz="1400" dirty="0" err="1">
                <a:solidFill>
                  <a:srgbClr val="FF0000"/>
                </a:solidFill>
              </a:rPr>
              <a:t>associated</a:t>
            </a:r>
            <a:r>
              <a:rPr lang="de-DE" sz="1400" dirty="0">
                <a:solidFill>
                  <a:srgbClr val="FF0000"/>
                </a:solidFill>
              </a:rPr>
              <a:t> </a:t>
            </a:r>
            <a:r>
              <a:rPr lang="de-DE" sz="1400" dirty="0" err="1">
                <a:solidFill>
                  <a:srgbClr val="FF0000"/>
                </a:solidFill>
              </a:rPr>
              <a:t>with</a:t>
            </a:r>
            <a:r>
              <a:rPr lang="de-DE" sz="1400" dirty="0">
                <a:solidFill>
                  <a:srgbClr val="FF0000"/>
                </a:solidFill>
              </a:rPr>
              <a:t> </a:t>
            </a:r>
            <a:r>
              <a:rPr lang="de-DE" sz="1400" dirty="0" err="1">
                <a:solidFill>
                  <a:srgbClr val="FF0000"/>
                </a:solidFill>
              </a:rPr>
              <a:t>the</a:t>
            </a:r>
            <a:r>
              <a:rPr lang="de-DE" sz="1400" dirty="0">
                <a:solidFill>
                  <a:srgbClr val="FF0000"/>
                </a:solidFill>
              </a:rPr>
              <a:t> </a:t>
            </a:r>
            <a:r>
              <a:rPr lang="de-DE" sz="1400" dirty="0" err="1">
                <a:solidFill>
                  <a:srgbClr val="FF0000"/>
                </a:solidFill>
              </a:rPr>
              <a:t>ground</a:t>
            </a:r>
            <a:r>
              <a:rPr lang="de-DE" sz="1400" dirty="0" smtClean="0"/>
              <a:t>,</a:t>
            </a:r>
          </a:p>
          <a:p>
            <a:r>
              <a:rPr lang="de-DE" sz="1400" dirty="0" smtClean="0">
                <a:solidFill>
                  <a:srgbClr val="FF0000"/>
                </a:solidFill>
              </a:rPr>
              <a:t>	</a:t>
            </a:r>
            <a:r>
              <a:rPr lang="de-DE" sz="1400" dirty="0" err="1" smtClean="0">
                <a:solidFill>
                  <a:srgbClr val="FF0000"/>
                </a:solidFill>
              </a:rPr>
              <a:t>manufactured</a:t>
            </a:r>
            <a:r>
              <a:rPr lang="de-DE" sz="1400" dirty="0" smtClean="0">
                <a:solidFill>
                  <a:srgbClr val="FF0000"/>
                </a:solidFill>
              </a:rPr>
              <a:t> </a:t>
            </a:r>
            <a:r>
              <a:rPr lang="de-DE" sz="1400" dirty="0" err="1">
                <a:solidFill>
                  <a:srgbClr val="FF0000"/>
                </a:solidFill>
              </a:rPr>
              <a:t>from</a:t>
            </a:r>
            <a:r>
              <a:rPr lang="de-DE" sz="1400" dirty="0">
                <a:solidFill>
                  <a:srgbClr val="FF0000"/>
                </a:solidFill>
              </a:rPr>
              <a:t> </a:t>
            </a:r>
            <a:r>
              <a:rPr lang="de-DE" sz="1400" dirty="0" err="1">
                <a:solidFill>
                  <a:srgbClr val="FF0000"/>
                </a:solidFill>
              </a:rPr>
              <a:t>construction</a:t>
            </a:r>
            <a:r>
              <a:rPr lang="de-DE" sz="1400" dirty="0">
                <a:solidFill>
                  <a:srgbClr val="FF0000"/>
                </a:solidFill>
              </a:rPr>
              <a:t> material</a:t>
            </a:r>
            <a:r>
              <a:rPr lang="de-DE" sz="1400" dirty="0"/>
              <a:t>.</a:t>
            </a:r>
          </a:p>
          <a:p>
            <a:r>
              <a:rPr lang="de-DE" sz="1400" dirty="0" smtClean="0"/>
              <a:t>	A </a:t>
            </a:r>
            <a:r>
              <a:rPr lang="de-DE" sz="1400" dirty="0" err="1">
                <a:solidFill>
                  <a:srgbClr val="FF0000"/>
                </a:solidFill>
              </a:rPr>
              <a:t>connection</a:t>
            </a:r>
            <a:r>
              <a:rPr lang="de-DE" sz="1400" dirty="0">
                <a:solidFill>
                  <a:srgbClr val="FF0000"/>
                </a:solidFill>
              </a:rPr>
              <a:t> </a:t>
            </a:r>
            <a:r>
              <a:rPr lang="de-DE" sz="1400" dirty="0" err="1">
                <a:solidFill>
                  <a:srgbClr val="FF0000"/>
                </a:solidFill>
              </a:rPr>
              <a:t>to</a:t>
            </a:r>
            <a:r>
              <a:rPr lang="de-DE" sz="1400" dirty="0">
                <a:solidFill>
                  <a:srgbClr val="FF0000"/>
                </a:solidFill>
              </a:rPr>
              <a:t> </a:t>
            </a:r>
            <a:r>
              <a:rPr lang="de-DE" sz="1400" dirty="0" err="1">
                <a:solidFill>
                  <a:srgbClr val="FF0000"/>
                </a:solidFill>
              </a:rPr>
              <a:t>the</a:t>
            </a:r>
            <a:r>
              <a:rPr lang="de-DE" sz="1400" dirty="0">
                <a:solidFill>
                  <a:srgbClr val="FF0000"/>
                </a:solidFill>
              </a:rPr>
              <a:t> </a:t>
            </a:r>
            <a:r>
              <a:rPr lang="de-DE" sz="1400" dirty="0" err="1">
                <a:solidFill>
                  <a:srgbClr val="FF0000"/>
                </a:solidFill>
              </a:rPr>
              <a:t>earth</a:t>
            </a:r>
            <a:r>
              <a:rPr lang="de-DE" sz="1400" dirty="0">
                <a:solidFill>
                  <a:srgbClr val="FF0000"/>
                </a:solidFill>
              </a:rPr>
              <a:t> </a:t>
            </a:r>
            <a:r>
              <a:rPr lang="de-DE" sz="1400" dirty="0" err="1"/>
              <a:t>exists</a:t>
            </a:r>
            <a:r>
              <a:rPr lang="de-DE" sz="1400" dirty="0"/>
              <a:t>, </a:t>
            </a:r>
            <a:r>
              <a:rPr lang="de-DE" sz="1400" dirty="0" err="1"/>
              <a:t>even</a:t>
            </a:r>
            <a:r>
              <a:rPr lang="de-DE" sz="1400" dirty="0"/>
              <a:t> </a:t>
            </a:r>
            <a:r>
              <a:rPr lang="de-DE" sz="1400" dirty="0" err="1"/>
              <a:t>if</a:t>
            </a:r>
            <a:r>
              <a:rPr lang="de-DE" sz="1400" dirty="0"/>
              <a:t> </a:t>
            </a:r>
            <a:r>
              <a:rPr lang="de-DE" sz="1400" dirty="0" err="1"/>
              <a:t>the</a:t>
            </a:r>
            <a:r>
              <a:rPr lang="de-DE" sz="1400" dirty="0"/>
              <a:t> </a:t>
            </a:r>
            <a:r>
              <a:rPr lang="de-DE" sz="1400" dirty="0" err="1"/>
              <a:t>system</a:t>
            </a:r>
            <a:r>
              <a:rPr lang="de-DE" sz="1400" dirty="0"/>
              <a:t> </a:t>
            </a:r>
            <a:r>
              <a:rPr lang="de-DE" sz="1400" dirty="0" err="1">
                <a:solidFill>
                  <a:srgbClr val="FF0000"/>
                </a:solidFill>
              </a:rPr>
              <a:t>rests</a:t>
            </a:r>
            <a:r>
              <a:rPr lang="de-DE" sz="1400" dirty="0">
                <a:solidFill>
                  <a:srgbClr val="FF0000"/>
                </a:solidFill>
              </a:rPr>
              <a:t> </a:t>
            </a:r>
            <a:r>
              <a:rPr lang="de-DE" sz="1400" dirty="0" err="1" smtClean="0">
                <a:solidFill>
                  <a:srgbClr val="FF0000"/>
                </a:solidFill>
              </a:rPr>
              <a:t>with</a:t>
            </a:r>
            <a:endParaRPr lang="de-DE" sz="1400" dirty="0" smtClean="0">
              <a:solidFill>
                <a:srgbClr val="FF0000"/>
              </a:solidFill>
            </a:endParaRPr>
          </a:p>
          <a:p>
            <a:r>
              <a:rPr lang="de-DE" sz="1400" dirty="0" smtClean="0">
                <a:solidFill>
                  <a:srgbClr val="FF0000"/>
                </a:solidFill>
              </a:rPr>
              <a:t>	</a:t>
            </a:r>
            <a:r>
              <a:rPr lang="de-DE" sz="1400" dirty="0" err="1" smtClean="0">
                <a:solidFill>
                  <a:srgbClr val="FF0000"/>
                </a:solidFill>
              </a:rPr>
              <a:t>its</a:t>
            </a:r>
            <a:r>
              <a:rPr lang="de-DE" sz="1400" dirty="0" smtClean="0">
                <a:solidFill>
                  <a:srgbClr val="FF0000"/>
                </a:solidFill>
              </a:rPr>
              <a:t> </a:t>
            </a:r>
            <a:r>
              <a:rPr lang="de-DE" sz="1400" dirty="0" err="1">
                <a:solidFill>
                  <a:srgbClr val="FF0000"/>
                </a:solidFill>
              </a:rPr>
              <a:t>own</a:t>
            </a:r>
            <a:r>
              <a:rPr lang="de-DE" sz="1400" dirty="0">
                <a:solidFill>
                  <a:srgbClr val="FF0000"/>
                </a:solidFill>
              </a:rPr>
              <a:t> </a:t>
            </a:r>
            <a:r>
              <a:rPr lang="de-DE" sz="1400" dirty="0" err="1">
                <a:solidFill>
                  <a:srgbClr val="FF0000"/>
                </a:solidFill>
              </a:rPr>
              <a:t>weight</a:t>
            </a:r>
            <a:r>
              <a:rPr lang="de-DE" sz="1400" dirty="0">
                <a:solidFill>
                  <a:srgbClr val="FF0000"/>
                </a:solidFill>
              </a:rPr>
              <a:t> on </a:t>
            </a:r>
            <a:r>
              <a:rPr lang="de-DE" sz="1400" dirty="0" err="1">
                <a:solidFill>
                  <a:srgbClr val="FF0000"/>
                </a:solidFill>
              </a:rPr>
              <a:t>the</a:t>
            </a:r>
            <a:r>
              <a:rPr lang="de-DE" sz="1400" dirty="0">
                <a:solidFill>
                  <a:srgbClr val="FF0000"/>
                </a:solidFill>
              </a:rPr>
              <a:t> </a:t>
            </a:r>
            <a:r>
              <a:rPr lang="de-DE" sz="1400" dirty="0" err="1">
                <a:solidFill>
                  <a:srgbClr val="FF0000"/>
                </a:solidFill>
              </a:rPr>
              <a:t>ground</a:t>
            </a:r>
            <a:r>
              <a:rPr lang="de-DE" sz="1400" dirty="0"/>
              <a:t> </a:t>
            </a:r>
            <a:r>
              <a:rPr lang="de-DE" sz="1400" dirty="0" err="1"/>
              <a:t>or</a:t>
            </a:r>
            <a:r>
              <a:rPr lang="de-DE" sz="1400" dirty="0"/>
              <a:t> on </a:t>
            </a:r>
            <a:r>
              <a:rPr lang="de-DE" sz="1400" dirty="0" err="1">
                <a:solidFill>
                  <a:srgbClr val="FF0000"/>
                </a:solidFill>
              </a:rPr>
              <a:t>fixed</a:t>
            </a:r>
            <a:r>
              <a:rPr lang="de-DE" sz="1400" dirty="0">
                <a:solidFill>
                  <a:srgbClr val="FF0000"/>
                </a:solidFill>
              </a:rPr>
              <a:t> </a:t>
            </a:r>
            <a:r>
              <a:rPr lang="de-DE" sz="1400" dirty="0" err="1">
                <a:solidFill>
                  <a:srgbClr val="FF0000"/>
                </a:solidFill>
              </a:rPr>
              <a:t>tracks</a:t>
            </a:r>
            <a:endParaRPr lang="de-DE" sz="1400" dirty="0">
              <a:solidFill>
                <a:srgbClr val="FF0000"/>
              </a:solidFill>
            </a:endParaRPr>
          </a:p>
          <a:p>
            <a:r>
              <a:rPr lang="de-DE" sz="1400" dirty="0" smtClean="0"/>
              <a:t>	</a:t>
            </a:r>
            <a:r>
              <a:rPr lang="de-DE" sz="1400" dirty="0" err="1" smtClean="0"/>
              <a:t>movable</a:t>
            </a:r>
            <a:r>
              <a:rPr lang="de-DE" sz="1400" dirty="0" smtClean="0"/>
              <a:t> </a:t>
            </a:r>
            <a:r>
              <a:rPr lang="de-DE" sz="1400" dirty="0"/>
              <a:t>in a </a:t>
            </a:r>
            <a:r>
              <a:rPr lang="de-DE" sz="1400" dirty="0">
                <a:solidFill>
                  <a:srgbClr val="FF0000"/>
                </a:solidFill>
              </a:rPr>
              <a:t>limited </a:t>
            </a:r>
            <a:r>
              <a:rPr lang="de-DE" sz="1400" dirty="0" err="1">
                <a:solidFill>
                  <a:srgbClr val="FF0000"/>
                </a:solidFill>
              </a:rPr>
              <a:t>area</a:t>
            </a:r>
            <a:r>
              <a:rPr lang="de-DE" sz="1400" dirty="0">
                <a:solidFill>
                  <a:srgbClr val="FF0000"/>
                </a:solidFill>
              </a:rPr>
              <a:t> </a:t>
            </a:r>
            <a:r>
              <a:rPr lang="de-DE" sz="1400" dirty="0" err="1">
                <a:solidFill>
                  <a:srgbClr val="FF0000"/>
                </a:solidFill>
              </a:rPr>
              <a:t>only</a:t>
            </a:r>
            <a:r>
              <a:rPr lang="de-DE" sz="1400" dirty="0"/>
              <a:t>, </a:t>
            </a:r>
            <a:r>
              <a:rPr lang="de-DE" sz="1400" dirty="0" err="1"/>
              <a:t>or</a:t>
            </a:r>
            <a:r>
              <a:rPr lang="de-DE" sz="1400" dirty="0"/>
              <a:t> </a:t>
            </a:r>
            <a:r>
              <a:rPr lang="de-DE" sz="1400" dirty="0" err="1"/>
              <a:t>if</a:t>
            </a:r>
            <a:r>
              <a:rPr lang="de-DE" sz="1400" dirty="0"/>
              <a:t> </a:t>
            </a:r>
            <a:r>
              <a:rPr lang="de-DE" sz="1400" dirty="0" err="1"/>
              <a:t>the</a:t>
            </a:r>
            <a:r>
              <a:rPr lang="de-DE" sz="1400" dirty="0"/>
              <a:t> </a:t>
            </a:r>
            <a:r>
              <a:rPr lang="de-DE" sz="1400" dirty="0" err="1"/>
              <a:t>system</a:t>
            </a:r>
            <a:r>
              <a:rPr lang="de-DE" sz="1400" dirty="0"/>
              <a:t> </a:t>
            </a:r>
            <a:r>
              <a:rPr lang="de-DE" sz="1400" dirty="0" err="1"/>
              <a:t>is</a:t>
            </a:r>
            <a:r>
              <a:rPr lang="de-DE" sz="1400" dirty="0"/>
              <a:t> </a:t>
            </a:r>
            <a:r>
              <a:rPr lang="de-DE" sz="1400" dirty="0" err="1"/>
              <a:t>intended</a:t>
            </a:r>
            <a:r>
              <a:rPr lang="de-DE" sz="1400" dirty="0"/>
              <a:t> </a:t>
            </a:r>
            <a:r>
              <a:rPr lang="de-DE" sz="1400" dirty="0" err="1" smtClean="0"/>
              <a:t>to</a:t>
            </a:r>
            <a:endParaRPr lang="de-DE" sz="1400" dirty="0" smtClean="0"/>
          </a:p>
          <a:p>
            <a:r>
              <a:rPr lang="de-DE" sz="1400" dirty="0" smtClean="0"/>
              <a:t>	</a:t>
            </a:r>
            <a:r>
              <a:rPr lang="de-DE" sz="1400" dirty="0" err="1" smtClean="0"/>
              <a:t>be</a:t>
            </a:r>
            <a:r>
              <a:rPr lang="de-DE" sz="1400" dirty="0" smtClean="0"/>
              <a:t> </a:t>
            </a:r>
            <a:r>
              <a:rPr lang="de-DE" sz="1400" dirty="0" err="1">
                <a:solidFill>
                  <a:srgbClr val="FF0000"/>
                </a:solidFill>
              </a:rPr>
              <a:t>used</a:t>
            </a:r>
            <a:r>
              <a:rPr lang="de-DE" sz="1400" dirty="0">
                <a:solidFill>
                  <a:srgbClr val="FF0000"/>
                </a:solidFill>
              </a:rPr>
              <a:t> </a:t>
            </a:r>
            <a:r>
              <a:rPr lang="de-DE" sz="1400" dirty="0" err="1">
                <a:solidFill>
                  <a:srgbClr val="FF0000"/>
                </a:solidFill>
              </a:rPr>
              <a:t>mostly</a:t>
            </a:r>
            <a:r>
              <a:rPr lang="de-DE" sz="1400" dirty="0">
                <a:solidFill>
                  <a:srgbClr val="FF0000"/>
                </a:solidFill>
              </a:rPr>
              <a:t> </a:t>
            </a:r>
            <a:r>
              <a:rPr lang="de-DE" sz="1400" dirty="0" err="1">
                <a:solidFill>
                  <a:srgbClr val="FF0000"/>
                </a:solidFill>
              </a:rPr>
              <a:t>stationary</a:t>
            </a:r>
            <a:r>
              <a:rPr lang="de-DE" sz="1400" dirty="0"/>
              <a:t>.</a:t>
            </a:r>
            <a:br>
              <a:rPr lang="de-DE" sz="1400" dirty="0"/>
            </a:br>
            <a:r>
              <a:rPr lang="de-DE" sz="1400" dirty="0"/>
              <a:t/>
            </a:r>
            <a:br>
              <a:rPr lang="de-DE" sz="1400" dirty="0"/>
            </a:br>
            <a:r>
              <a:rPr lang="de-DE" sz="1400" dirty="0" err="1"/>
              <a:t>Physical</a:t>
            </a:r>
            <a:r>
              <a:rPr lang="de-DE" sz="1400" dirty="0"/>
              <a:t> </a:t>
            </a:r>
            <a:r>
              <a:rPr lang="de-DE" sz="1400" dirty="0" err="1"/>
              <a:t>structures</a:t>
            </a:r>
            <a:r>
              <a:rPr lang="de-DE" sz="1400" dirty="0"/>
              <a:t> </a:t>
            </a:r>
            <a:r>
              <a:rPr lang="de-DE" sz="1400" dirty="0" err="1"/>
              <a:t>are</a:t>
            </a:r>
            <a:r>
              <a:rPr lang="de-DE" sz="1400" dirty="0"/>
              <a:t> also</a:t>
            </a:r>
            <a:r>
              <a:rPr lang="de-DE" sz="1400" dirty="0" smtClean="0"/>
              <a:t>:</a:t>
            </a:r>
          </a:p>
          <a:p>
            <a:r>
              <a:rPr lang="de-DE" sz="1400" dirty="0"/>
              <a:t/>
            </a:r>
            <a:br>
              <a:rPr lang="de-DE" sz="1400" dirty="0"/>
            </a:br>
            <a:r>
              <a:rPr lang="de-DE" sz="1400" dirty="0"/>
              <a:t>1. </a:t>
            </a:r>
            <a:r>
              <a:rPr lang="de-DE" sz="1400" dirty="0" err="1" smtClean="0"/>
              <a:t>Embankments</a:t>
            </a:r>
            <a:r>
              <a:rPr lang="de-DE" sz="1400" dirty="0" smtClean="0"/>
              <a:t> </a:t>
            </a:r>
            <a:r>
              <a:rPr lang="de-DE" sz="1400" dirty="0" err="1"/>
              <a:t>and</a:t>
            </a:r>
            <a:r>
              <a:rPr lang="de-DE" sz="1400" dirty="0"/>
              <a:t> </a:t>
            </a:r>
            <a:r>
              <a:rPr lang="de-DE" sz="1400" dirty="0" err="1"/>
              <a:t>excavations</a:t>
            </a:r>
            <a:r>
              <a:rPr lang="de-DE" sz="1400" dirty="0"/>
              <a:t>,</a:t>
            </a:r>
            <a:br>
              <a:rPr lang="de-DE" sz="1400" dirty="0"/>
            </a:br>
            <a:r>
              <a:rPr lang="de-DE" sz="1400" dirty="0"/>
              <a:t>2. Warehousing, </a:t>
            </a:r>
            <a:r>
              <a:rPr lang="de-DE" sz="1400" dirty="0" err="1"/>
              <a:t>storage</a:t>
            </a:r>
            <a:r>
              <a:rPr lang="de-DE" sz="1400" dirty="0"/>
              <a:t> </a:t>
            </a:r>
            <a:r>
              <a:rPr lang="de-DE" sz="1400" dirty="0" err="1"/>
              <a:t>and</a:t>
            </a:r>
            <a:r>
              <a:rPr lang="de-DE" sz="1400" dirty="0"/>
              <a:t> </a:t>
            </a:r>
            <a:r>
              <a:rPr lang="de-DE" sz="1400" dirty="0" err="1"/>
              <a:t>exhibition</a:t>
            </a:r>
            <a:r>
              <a:rPr lang="de-DE" sz="1400" dirty="0"/>
              <a:t> </a:t>
            </a:r>
            <a:r>
              <a:rPr lang="de-DE" sz="1400" dirty="0" err="1"/>
              <a:t>spaces</a:t>
            </a:r>
            <a:r>
              <a:rPr lang="de-DE" sz="1400" dirty="0"/>
              <a:t>,</a:t>
            </a:r>
            <a:br>
              <a:rPr lang="de-DE" sz="1400" dirty="0"/>
            </a:br>
            <a:r>
              <a:rPr lang="de-DE" sz="1400" dirty="0"/>
              <a:t>3. Camping </a:t>
            </a:r>
            <a:r>
              <a:rPr lang="de-DE" sz="1400" dirty="0" err="1"/>
              <a:t>and</a:t>
            </a:r>
            <a:r>
              <a:rPr lang="de-DE" sz="1400" dirty="0"/>
              <a:t> </a:t>
            </a:r>
            <a:r>
              <a:rPr lang="de-DE" sz="1400" dirty="0" err="1"/>
              <a:t>weekend</a:t>
            </a:r>
            <a:r>
              <a:rPr lang="de-DE" sz="1400" dirty="0"/>
              <a:t> </a:t>
            </a:r>
            <a:r>
              <a:rPr lang="de-DE" sz="1400" dirty="0" err="1"/>
              <a:t>courses</a:t>
            </a:r>
            <a:r>
              <a:rPr lang="de-DE" sz="1400" dirty="0"/>
              <a:t>,</a:t>
            </a:r>
            <a:br>
              <a:rPr lang="de-DE" sz="1400" dirty="0"/>
            </a:br>
            <a:r>
              <a:rPr lang="de-DE" sz="1400" dirty="0"/>
              <a:t>4. </a:t>
            </a:r>
            <a:r>
              <a:rPr lang="de-DE" sz="1400" dirty="0" smtClean="0"/>
              <a:t>Sports </a:t>
            </a:r>
            <a:r>
              <a:rPr lang="de-DE" sz="1400" dirty="0" err="1" smtClean="0"/>
              <a:t>and</a:t>
            </a:r>
            <a:r>
              <a:rPr lang="de-DE" sz="1400" dirty="0" smtClean="0"/>
              <a:t> </a:t>
            </a:r>
            <a:r>
              <a:rPr lang="de-DE" sz="1400" dirty="0" err="1" smtClean="0"/>
              <a:t>play</a:t>
            </a:r>
            <a:r>
              <a:rPr lang="de-DE" sz="1400" dirty="0" smtClean="0"/>
              <a:t> </a:t>
            </a:r>
            <a:r>
              <a:rPr lang="de-DE" sz="1400" dirty="0" err="1" smtClean="0"/>
              <a:t>areas</a:t>
            </a:r>
            <a:r>
              <a:rPr lang="de-DE" sz="1400" dirty="0" smtClean="0"/>
              <a:t>,</a:t>
            </a:r>
            <a:r>
              <a:rPr lang="de-DE" sz="1400" dirty="0"/>
              <a:t/>
            </a:r>
            <a:br>
              <a:rPr lang="de-DE" sz="1400" dirty="0"/>
            </a:br>
            <a:r>
              <a:rPr lang="de-DE" sz="1400" dirty="0"/>
              <a:t>5. </a:t>
            </a:r>
            <a:r>
              <a:rPr lang="de-DE" sz="1400" dirty="0" err="1"/>
              <a:t>Garages</a:t>
            </a:r>
            <a:r>
              <a:rPr lang="de-DE" sz="1400" dirty="0"/>
              <a:t>,</a:t>
            </a:r>
            <a:br>
              <a:rPr lang="de-DE" sz="1400" dirty="0"/>
            </a:br>
            <a:r>
              <a:rPr lang="de-DE" sz="1400" dirty="0"/>
              <a:t>6. </a:t>
            </a:r>
            <a:r>
              <a:rPr lang="de-DE" sz="1400" dirty="0" err="1"/>
              <a:t>Scaffolding</a:t>
            </a:r>
            <a:r>
              <a:rPr lang="de-DE" sz="1400" dirty="0"/>
              <a:t>,</a:t>
            </a:r>
            <a:br>
              <a:rPr lang="de-DE" sz="1400" dirty="0"/>
            </a:br>
            <a:r>
              <a:rPr lang="de-DE" sz="1400" dirty="0"/>
              <a:t>7. </a:t>
            </a:r>
            <a:r>
              <a:rPr lang="de-DE" sz="1400" dirty="0" err="1"/>
              <a:t>Auxiliary</a:t>
            </a:r>
            <a:r>
              <a:rPr lang="de-DE" sz="1400" dirty="0"/>
              <a:t> </a:t>
            </a:r>
            <a:r>
              <a:rPr lang="de-DE" sz="1400" dirty="0" err="1"/>
              <a:t>equipment</a:t>
            </a:r>
            <a:r>
              <a:rPr lang="de-DE" sz="1400" dirty="0"/>
              <a:t> </a:t>
            </a:r>
            <a:r>
              <a:rPr lang="de-DE" sz="1400" dirty="0" err="1"/>
              <a:t>for</a:t>
            </a:r>
            <a:r>
              <a:rPr lang="de-DE" sz="1400" dirty="0"/>
              <a:t> </a:t>
            </a:r>
            <a:r>
              <a:rPr lang="de-DE" sz="1400" dirty="0" err="1"/>
              <a:t>static</a:t>
            </a:r>
            <a:r>
              <a:rPr lang="de-DE" sz="1400" dirty="0"/>
              <a:t> </a:t>
            </a:r>
            <a:r>
              <a:rPr lang="de-DE" sz="1400" dirty="0" err="1"/>
              <a:t>securing</a:t>
            </a:r>
            <a:r>
              <a:rPr lang="de-DE" sz="1400" dirty="0"/>
              <a:t> </a:t>
            </a:r>
            <a:r>
              <a:rPr lang="de-DE" sz="1400" dirty="0" err="1"/>
              <a:t>of</a:t>
            </a:r>
            <a:r>
              <a:rPr lang="de-DE" sz="1400" dirty="0"/>
              <a:t> </a:t>
            </a:r>
            <a:r>
              <a:rPr lang="de-DE" sz="1400" dirty="0" err="1" smtClean="0"/>
              <a:t>constructions</a:t>
            </a:r>
            <a:endParaRPr lang="de-DE" sz="1400" dirty="0" smtClean="0"/>
          </a:p>
          <a:p>
            <a:endParaRPr lang="de-DE" sz="1400" dirty="0"/>
          </a:p>
          <a:p>
            <a:r>
              <a:rPr lang="en-US" sz="1400" dirty="0" smtClean="0"/>
              <a:t>In </a:t>
            </a:r>
            <a:r>
              <a:rPr lang="en-US" sz="1400" dirty="0"/>
              <a:t>this context a “construction” is like a “building” a sub </a:t>
            </a:r>
            <a:r>
              <a:rPr lang="en-US" sz="1400" dirty="0" smtClean="0"/>
              <a:t>class</a:t>
            </a:r>
          </a:p>
          <a:p>
            <a:r>
              <a:rPr lang="en-US" sz="1400" dirty="0" smtClean="0"/>
              <a:t>of </a:t>
            </a:r>
            <a:r>
              <a:rPr lang="en-US" sz="1400" dirty="0"/>
              <a:t>“physical structure”</a:t>
            </a:r>
            <a:endParaRPr lang="de-DE" sz="1400" dirty="0"/>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406563950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043608" y="1124744"/>
            <a:ext cx="7560839" cy="5400600"/>
          </a:xfrm>
        </p:spPr>
        <p:txBody>
          <a:bodyPr/>
          <a:lstStyle/>
          <a:p>
            <a:r>
              <a:rPr lang="en-US" sz="1400" dirty="0"/>
              <a:t> </a:t>
            </a:r>
            <a:r>
              <a:rPr lang="de-DE" sz="1400" dirty="0" smtClean="0"/>
              <a:t>(</a:t>
            </a:r>
            <a:r>
              <a:rPr lang="de-DE" sz="1400" dirty="0"/>
              <a:t>2) </a:t>
            </a:r>
            <a:r>
              <a:rPr lang="de-DE" sz="1400" dirty="0" smtClean="0"/>
              <a:t>	Gebäude </a:t>
            </a:r>
            <a:r>
              <a:rPr lang="de-DE" sz="1400" dirty="0"/>
              <a:t>sind selbständig benutzbare, überdachte bauliche Anlagen, die von Menschen betreten werden können und geeignet oder bestimmt sind, dem Schutz von Menschen, Tieren oder Sachen zu dienen.</a:t>
            </a:r>
            <a:endParaRPr lang="en-US" sz="1400" dirty="0"/>
          </a:p>
          <a:p>
            <a:endParaRPr lang="en-US" sz="1400" dirty="0" smtClean="0"/>
          </a:p>
          <a:p>
            <a:endParaRPr lang="en-US" sz="1400" dirty="0"/>
          </a:p>
          <a:p>
            <a:r>
              <a:rPr lang="de-DE" sz="1400" dirty="0"/>
              <a:t>(</a:t>
            </a:r>
            <a:r>
              <a:rPr lang="de-DE" sz="1400" dirty="0" smtClean="0"/>
              <a:t>2) 	</a:t>
            </a:r>
            <a:r>
              <a:rPr lang="en-US" sz="1400" dirty="0" smtClean="0"/>
              <a:t>Buildings </a:t>
            </a:r>
            <a:r>
              <a:rPr lang="en-US" sz="1400" dirty="0"/>
              <a:t>are independently usable, roofed physical structures, which can be</a:t>
            </a:r>
          </a:p>
          <a:p>
            <a:r>
              <a:rPr lang="en-US" sz="1400" dirty="0" smtClean="0"/>
              <a:t>	entered </a:t>
            </a:r>
            <a:r>
              <a:rPr lang="en-US" sz="1400" dirty="0"/>
              <a:t>by human being and </a:t>
            </a:r>
            <a:r>
              <a:rPr lang="en-US" sz="1400" dirty="0" smtClean="0"/>
              <a:t>which</a:t>
            </a:r>
            <a:r>
              <a:rPr lang="de-DE" sz="1400" dirty="0"/>
              <a:t> </a:t>
            </a:r>
            <a:r>
              <a:rPr lang="en-US" sz="1400" dirty="0" smtClean="0"/>
              <a:t>are </a:t>
            </a:r>
            <a:r>
              <a:rPr lang="en-US" sz="1400" dirty="0"/>
              <a:t>useful or are determent to protect human being, animals and things (goods</a:t>
            </a:r>
            <a:r>
              <a:rPr lang="en-US" sz="1400" dirty="0" smtClean="0"/>
              <a:t>).</a:t>
            </a:r>
            <a:endParaRPr lang="de-DE" sz="1400" dirty="0"/>
          </a:p>
          <a:p>
            <a:pPr marL="0" indent="0" eaLnBrk="1" hangingPunct="1"/>
            <a:endParaRPr lang="de-DE" sz="1400" dirty="0"/>
          </a:p>
          <a:p>
            <a:pPr>
              <a:buAutoNum type="arabicParenBoth" startAt="8"/>
            </a:pPr>
            <a:r>
              <a:rPr lang="de-DE" sz="1400" dirty="0" smtClean="0"/>
              <a:t>Stellplätze </a:t>
            </a:r>
            <a:r>
              <a:rPr lang="de-DE" sz="1400" dirty="0"/>
              <a:t>sind Flächen, die dem Abstellen von Kraftfahrzeugen außerhalb der öffentlichen Verkehrsfläche dienen. Garagen sind ganz oder teilweise umschlossene Räume zum Abstellen von Kraftfahrzeugen</a:t>
            </a:r>
            <a:r>
              <a:rPr lang="de-DE" sz="1400" dirty="0" smtClean="0"/>
              <a:t>.</a:t>
            </a:r>
          </a:p>
          <a:p>
            <a:pPr>
              <a:buAutoNum type="arabicParenBoth" startAt="8"/>
            </a:pPr>
            <a:endParaRPr lang="de-DE" sz="1400" dirty="0"/>
          </a:p>
          <a:p>
            <a:r>
              <a:rPr lang="de-DE" sz="1400" dirty="0"/>
              <a:t>(9) Bauprodukte sind</a:t>
            </a:r>
          </a:p>
          <a:p>
            <a:r>
              <a:rPr lang="de-DE" sz="1400" dirty="0" smtClean="0"/>
              <a:t>	1</a:t>
            </a:r>
            <a:r>
              <a:rPr lang="de-DE" sz="1400" dirty="0"/>
              <a:t>. Baustoffe, Bauteile und Anlagen, die hergestellt werden, um dauerhaft in bauliche Anlagen eingebaut zu werden,</a:t>
            </a:r>
          </a:p>
          <a:p>
            <a:r>
              <a:rPr lang="de-DE" sz="1400" dirty="0" smtClean="0"/>
              <a:t>	2</a:t>
            </a:r>
            <a:r>
              <a:rPr lang="de-DE" sz="1400" dirty="0"/>
              <a:t>. aus Baustoffen und Bauteilen vorgefertigte Anlagen, die hergestellt werden, um mit dem Erdboden verbunden zu werden, wie Fertighäuser, Fertiggaragen und Silos</a:t>
            </a:r>
            <a:r>
              <a:rPr lang="de-DE" sz="1400" dirty="0" smtClean="0"/>
              <a:t>.</a:t>
            </a:r>
          </a:p>
          <a:p>
            <a:endParaRPr lang="de-DE" sz="1400" dirty="0"/>
          </a:p>
          <a:p>
            <a:r>
              <a:rPr lang="de-DE" sz="1400" dirty="0"/>
              <a:t>(10) Bauart ist das Zusammenfügen von Bauprodukten zu baulichen Anlagen oder Teilen von baulichen Anlagen.</a:t>
            </a:r>
          </a:p>
          <a:p>
            <a:pPr marL="0" indent="0" eaLnBrk="1" hangingPunct="1"/>
            <a:endParaRPr lang="de-DE" sz="1400" b="0" dirty="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352772596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graphicFrame>
        <p:nvGraphicFramePr>
          <p:cNvPr id="4" name="Tabelle 3"/>
          <p:cNvGraphicFramePr>
            <a:graphicFrameLocks noGrp="1"/>
          </p:cNvGraphicFramePr>
          <p:nvPr>
            <p:extLst>
              <p:ext uri="{D42A27DB-BD31-4B8C-83A1-F6EECF244321}">
                <p14:modId xmlns:p14="http://schemas.microsoft.com/office/powerpoint/2010/main" val="1710303738"/>
              </p:ext>
            </p:extLst>
          </p:nvPr>
        </p:nvGraphicFramePr>
        <p:xfrm>
          <a:off x="-2" y="-2"/>
          <a:ext cx="9143999" cy="6978815"/>
        </p:xfrm>
        <a:graphic>
          <a:graphicData uri="http://schemas.openxmlformats.org/drawingml/2006/table">
            <a:tbl>
              <a:tblPr>
                <a:tableStyleId>{5C22544A-7EE6-4342-B048-85BDC9FD1C3A}</a:tableStyleId>
              </a:tblPr>
              <a:tblGrid>
                <a:gridCol w="1264356"/>
                <a:gridCol w="1106313"/>
                <a:gridCol w="677333"/>
                <a:gridCol w="677333"/>
                <a:gridCol w="677333"/>
                <a:gridCol w="677333"/>
                <a:gridCol w="677333"/>
                <a:gridCol w="677333"/>
                <a:gridCol w="677333"/>
                <a:gridCol w="677333"/>
                <a:gridCol w="677333"/>
                <a:gridCol w="677333"/>
              </a:tblGrid>
              <a:tr h="161047">
                <a:tc>
                  <a:txBody>
                    <a:bodyPr/>
                    <a:lstStyle/>
                    <a:p>
                      <a:pPr algn="l" fontAlgn="b"/>
                      <a:r>
                        <a:rPr lang="de-DE" sz="900" u="none" strike="noStrike" dirty="0">
                          <a:effectLst/>
                        </a:rPr>
                        <a:t>Class</a:t>
                      </a:r>
                      <a:endParaRPr lang="de-DE" sz="900" b="0" i="0" u="none" strike="noStrike" dirty="0">
                        <a:solidFill>
                          <a:srgbClr val="000000"/>
                        </a:solidFill>
                        <a:effectLst/>
                        <a:latin typeface="Calibri"/>
                      </a:endParaRPr>
                    </a:p>
                  </a:txBody>
                  <a:tcPr marL="7547" marR="7547" marT="7547" marB="0" anchor="b"/>
                </a:tc>
                <a:tc>
                  <a:txBody>
                    <a:bodyPr/>
                    <a:lstStyle/>
                    <a:p>
                      <a:pPr algn="l" fontAlgn="b"/>
                      <a:r>
                        <a:rPr lang="de-DE" sz="900" u="none" strike="noStrike">
                          <a:effectLst/>
                        </a:rPr>
                        <a:t>Subclass</a:t>
                      </a:r>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r>
                        <a:rPr lang="de-DE" sz="900" u="none" strike="noStrike">
                          <a:effectLst/>
                        </a:rPr>
                        <a:t>Definition</a:t>
                      </a:r>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94970">
                <a:tc>
                  <a:txBody>
                    <a:bodyPr/>
                    <a:lstStyle/>
                    <a:p>
                      <a:pPr algn="l" fontAlgn="b"/>
                      <a:r>
                        <a:rPr lang="de-DE" sz="1000" b="1" u="none" strike="noStrike" dirty="0" err="1">
                          <a:effectLst/>
                        </a:rPr>
                        <a:t>physical</a:t>
                      </a:r>
                      <a:r>
                        <a:rPr lang="de-DE" sz="1000" b="1" u="none" strike="noStrike" dirty="0">
                          <a:effectLst/>
                        </a:rPr>
                        <a:t> </a:t>
                      </a:r>
                      <a:r>
                        <a:rPr lang="de-DE" sz="1000" b="1" u="none" strike="noStrike" dirty="0" err="1">
                          <a:effectLst/>
                        </a:rPr>
                        <a:t>structure</a:t>
                      </a:r>
                      <a:endParaRPr lang="de-DE" sz="1000" b="1" i="0" u="none" strike="noStrike" dirty="0">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5">
                  <a:txBody>
                    <a:bodyPr/>
                    <a:lstStyle/>
                    <a:p>
                      <a:pPr algn="l" fontAlgn="b"/>
                      <a:r>
                        <a:rPr lang="de-DE" sz="1100" u="none" strike="noStrike">
                          <a:effectLst/>
                        </a:rPr>
                        <a:t>artificial (man made) immovable properties</a:t>
                      </a:r>
                      <a:endParaRPr lang="de-DE" sz="11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r>
                        <a:rPr lang="de-DE" sz="1000" u="none" strike="noStrike">
                          <a:effectLst/>
                        </a:rPr>
                        <a:t>bauliche Anlage</a:t>
                      </a:r>
                      <a:endParaRPr lang="de-DE" sz="1000" b="0"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de-DE" sz="900" u="none" strike="noStrike">
                          <a:effectLst/>
                        </a:rPr>
                        <a:t>künstlich geschaffene Immobilie</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r>
                        <a:rPr lang="de-DE" sz="1000" u="none" strike="noStrike">
                          <a:effectLst/>
                        </a:rPr>
                        <a:t>Characteristics:</a:t>
                      </a:r>
                      <a:endParaRPr lang="de-DE" sz="1000" b="1"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dirty="0">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endParaRPr lang="de-DE" sz="1000" b="1"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gridSpan="2">
                  <a:txBody>
                    <a:bodyPr/>
                    <a:lstStyle/>
                    <a:p>
                      <a:pPr algn="l" fontAlgn="b"/>
                      <a:r>
                        <a:rPr lang="de-DE" sz="1000" u="none" strike="noStrike">
                          <a:effectLst/>
                        </a:rPr>
                        <a:t>associated with the ground,</a:t>
                      </a:r>
                      <a:endParaRPr lang="de-DE" sz="1000" b="1" i="0" u="none" strike="noStrike">
                        <a:solidFill>
                          <a:srgbClr val="000000"/>
                        </a:solidFill>
                        <a:effectLst/>
                        <a:latin typeface="Arial"/>
                      </a:endParaRPr>
                    </a:p>
                  </a:txBody>
                  <a:tcPr marL="7547" marR="7547" marT="7547"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gridSpan="3">
                  <a:txBody>
                    <a:bodyPr/>
                    <a:lstStyle/>
                    <a:p>
                      <a:pPr algn="l" fontAlgn="b"/>
                      <a:r>
                        <a:rPr lang="de-DE" sz="1000" u="none" strike="noStrike">
                          <a:effectLst/>
                        </a:rPr>
                        <a:t>manufactured from construction material,</a:t>
                      </a:r>
                      <a:endParaRPr lang="de-DE"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gridSpan="2">
                  <a:txBody>
                    <a:bodyPr/>
                    <a:lstStyle/>
                    <a:p>
                      <a:pPr algn="l" fontAlgn="b"/>
                      <a:r>
                        <a:rPr lang="en-US" sz="1000" u="none" strike="noStrike">
                          <a:effectLst/>
                        </a:rPr>
                        <a:t>an existing </a:t>
                      </a:r>
                      <a:r>
                        <a:rPr lang="en-US" sz="900" u="none" strike="noStrike">
                          <a:effectLst/>
                        </a:rPr>
                        <a:t>connection to the earth  </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gridSpan="4">
                  <a:txBody>
                    <a:bodyPr/>
                    <a:lstStyle/>
                    <a:p>
                      <a:pPr algn="l" fontAlgn="b"/>
                      <a:r>
                        <a:rPr lang="en-US" sz="1000" u="none" strike="noStrike">
                          <a:effectLst/>
                        </a:rPr>
                        <a:t>the system </a:t>
                      </a:r>
                      <a:r>
                        <a:rPr lang="en-US" sz="900" u="none" strike="noStrike">
                          <a:effectLst/>
                        </a:rPr>
                        <a:t>rests with its own weight on the ground</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gridSpan="2">
                  <a:txBody>
                    <a:bodyPr/>
                    <a:lstStyle/>
                    <a:p>
                      <a:pPr algn="l" fontAlgn="b"/>
                      <a:r>
                        <a:rPr lang="en-US" sz="1000" u="none" strike="noStrike">
                          <a:effectLst/>
                        </a:rPr>
                        <a:t>movable in a </a:t>
                      </a:r>
                      <a:r>
                        <a:rPr lang="en-US" sz="900" u="none" strike="noStrike">
                          <a:effectLst/>
                        </a:rPr>
                        <a:t>limited area only</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gridSpan="4">
                  <a:txBody>
                    <a:bodyPr/>
                    <a:lstStyle/>
                    <a:p>
                      <a:pPr algn="l" fontAlgn="b"/>
                      <a:r>
                        <a:rPr lang="en-US" sz="1000" u="none" strike="noStrike">
                          <a:effectLst/>
                        </a:rPr>
                        <a:t>the system is intended to be used mostly stationary</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1"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de-DE" sz="1000" u="none" strike="noStrike">
                          <a:effectLst/>
                        </a:rPr>
                        <a:t>Physical structures are also:</a:t>
                      </a:r>
                      <a:endParaRPr lang="de-DE"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1000" b="1"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313695">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de-DE" sz="1000" u="none" strike="noStrike">
                          <a:effectLst/>
                        </a:rPr>
                        <a:t>1. Embankments and excavations,</a:t>
                      </a:r>
                      <a:endParaRPr lang="de-DE"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de-DE" sz="900" u="none" strike="noStrike">
                          <a:effectLst/>
                        </a:rPr>
                        <a:t>1. Aufschüttungen und Abgrabungen,</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347617">
                <a:tc>
                  <a:txBody>
                    <a:bodyPr/>
                    <a:lstStyle/>
                    <a:p>
                      <a:pPr algn="l" fontAlgn="b"/>
                      <a:endParaRPr lang="de-DE" sz="900" b="0" i="0" u="none" strike="noStrike">
                        <a:solidFill>
                          <a:srgbClr val="000000"/>
                        </a:solidFill>
                        <a:effectLst/>
                        <a:latin typeface="Calibri"/>
                      </a:endParaRPr>
                    </a:p>
                  </a:txBody>
                  <a:tcPr marL="7547" marR="7547" marT="7547" marB="0" anchor="b"/>
                </a:tc>
                <a:tc gridSpan="4">
                  <a:txBody>
                    <a:bodyPr/>
                    <a:lstStyle/>
                    <a:p>
                      <a:pPr algn="l" fontAlgn="b"/>
                      <a:r>
                        <a:rPr lang="en-US" sz="1000" u="none" strike="noStrike">
                          <a:effectLst/>
                        </a:rPr>
                        <a:t>2. Warehousing, storage and exhibition spaces,</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4">
                  <a:txBody>
                    <a:bodyPr/>
                    <a:lstStyle/>
                    <a:p>
                      <a:pPr algn="l" fontAlgn="b"/>
                      <a:r>
                        <a:rPr lang="de-DE" sz="900" u="none" strike="noStrike">
                          <a:effectLst/>
                        </a:rPr>
                        <a:t>2. Lager-, Abstell- und Ausstellungsplätze,</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dirty="0">
                        <a:solidFill>
                          <a:srgbClr val="000000"/>
                        </a:solidFill>
                        <a:effectLst/>
                        <a:latin typeface="Calibri"/>
                      </a:endParaRPr>
                    </a:p>
                  </a:txBody>
                  <a:tcPr marL="7547" marR="7547" marT="7547" marB="0" anchor="b"/>
                </a:tc>
              </a:tr>
              <a:tr h="313695">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en-US" sz="1000" u="none" strike="noStrike">
                          <a:effectLst/>
                        </a:rPr>
                        <a:t>3. Camping and weekend courses,</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de-DE" sz="900" u="none" strike="noStrike">
                          <a:effectLst/>
                        </a:rPr>
                        <a:t>3. Camping- und Wochenendplätze,</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endParaRPr lang="de-DE" sz="900" b="0" i="0" u="none" strike="noStrike">
                        <a:solidFill>
                          <a:srgbClr val="000000"/>
                        </a:solidFill>
                        <a:effectLst/>
                        <a:latin typeface="Calibri"/>
                      </a:endParaRPr>
                    </a:p>
                  </a:txBody>
                  <a:tcPr marL="7547" marR="7547" marT="7547" marB="0" anchor="b"/>
                </a:tc>
                <a:tc gridSpan="2">
                  <a:txBody>
                    <a:bodyPr/>
                    <a:lstStyle/>
                    <a:p>
                      <a:pPr algn="l" fontAlgn="b"/>
                      <a:r>
                        <a:rPr lang="en-US" sz="1000" u="none" strike="noStrike">
                          <a:effectLst/>
                        </a:rPr>
                        <a:t>4. Sports and play areas,</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3">
                  <a:txBody>
                    <a:bodyPr/>
                    <a:lstStyle/>
                    <a:p>
                      <a:pPr algn="l" fontAlgn="b"/>
                      <a:r>
                        <a:rPr lang="de-DE" sz="900" u="none" strike="noStrike">
                          <a:effectLst/>
                        </a:rPr>
                        <a:t>4. Sport- und Spielflächen,</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78008">
                <a:tc>
                  <a:txBody>
                    <a:bodyPr/>
                    <a:lstStyle/>
                    <a:p>
                      <a:pPr algn="l" fontAlgn="b"/>
                      <a:endParaRPr lang="de-DE" sz="900" b="0" i="0" u="none" strike="noStrike">
                        <a:solidFill>
                          <a:srgbClr val="000000"/>
                        </a:solidFill>
                        <a:effectLst/>
                        <a:latin typeface="Calibri"/>
                      </a:endParaRPr>
                    </a:p>
                  </a:txBody>
                  <a:tcPr marL="7547" marR="7547" marT="7547" marB="0" anchor="b"/>
                </a:tc>
                <a:tc gridSpan="2">
                  <a:txBody>
                    <a:bodyPr/>
                    <a:lstStyle/>
                    <a:p>
                      <a:pPr algn="l" fontAlgn="b"/>
                      <a:r>
                        <a:rPr lang="de-DE" sz="1000" u="none" strike="noStrike">
                          <a:effectLst/>
                        </a:rPr>
                        <a:t>5. Parking Areas</a:t>
                      </a:r>
                      <a:endParaRPr lang="de-DE" sz="1000" b="1" i="0" u="none" strike="noStrike">
                        <a:solidFill>
                          <a:srgbClr val="000000"/>
                        </a:solidFill>
                        <a:effectLst/>
                        <a:latin typeface="Arial"/>
                      </a:endParaRPr>
                    </a:p>
                  </a:txBody>
                  <a:tcPr marL="7547" marR="7547" marT="7547"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2">
                  <a:txBody>
                    <a:bodyPr/>
                    <a:lstStyle/>
                    <a:p>
                      <a:pPr algn="l" fontAlgn="b"/>
                      <a:r>
                        <a:rPr lang="de-DE" sz="900" u="none" strike="noStrike">
                          <a:effectLst/>
                        </a:rPr>
                        <a:t>5. Stellplätze,</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313695">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r>
                        <a:rPr lang="de-DE" sz="1000" u="none" strike="noStrike">
                          <a:effectLst/>
                        </a:rPr>
                        <a:t>6. Scaffolding,</a:t>
                      </a:r>
                      <a:endParaRPr lang="de-DE" sz="1000" b="1"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r>
                        <a:rPr lang="de-DE" sz="900" u="none" strike="noStrike">
                          <a:effectLst/>
                        </a:rPr>
                        <a:t>6. Gerüste,</a:t>
                      </a:r>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347617">
                <a:tc>
                  <a:txBody>
                    <a:bodyPr/>
                    <a:lstStyle/>
                    <a:p>
                      <a:pPr algn="l" fontAlgn="b"/>
                      <a:endParaRPr lang="de-DE" sz="900" b="0" i="0" u="none" strike="noStrike">
                        <a:solidFill>
                          <a:srgbClr val="000000"/>
                        </a:solidFill>
                        <a:effectLst/>
                        <a:latin typeface="Calibri"/>
                      </a:endParaRPr>
                    </a:p>
                  </a:txBody>
                  <a:tcPr marL="7547" marR="7547" marT="7547" marB="0" anchor="b"/>
                </a:tc>
                <a:tc gridSpan="5">
                  <a:txBody>
                    <a:bodyPr/>
                    <a:lstStyle/>
                    <a:p>
                      <a:pPr algn="l" fontAlgn="b"/>
                      <a:r>
                        <a:rPr lang="en-US" sz="1000" u="none" strike="noStrike">
                          <a:effectLst/>
                        </a:rPr>
                        <a:t>7. Auxiliary equipment for static securing of constructions</a:t>
                      </a:r>
                      <a:endParaRPr lang="en-US" sz="1000" b="1" i="0" u="none" strike="noStrike">
                        <a:solidFill>
                          <a:srgbClr val="000000"/>
                        </a:solidFill>
                        <a:effectLst/>
                        <a:latin typeface="Arial"/>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gridSpan="5">
                  <a:txBody>
                    <a:bodyPr/>
                    <a:lstStyle/>
                    <a:p>
                      <a:pPr algn="l" fontAlgn="b"/>
                      <a:r>
                        <a:rPr lang="de-DE" sz="900" u="none" strike="noStrike">
                          <a:effectLst/>
                        </a:rPr>
                        <a:t>7. Hilfseinrichtungen zur statischen Sicherung von Bauzuständen.</a:t>
                      </a:r>
                      <a:endParaRPr lang="de-DE"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313695">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r>
                        <a:rPr lang="de-DE" sz="1000" b="1" u="none" strike="noStrike" dirty="0" err="1">
                          <a:effectLst/>
                        </a:rPr>
                        <a:t>Building</a:t>
                      </a:r>
                      <a:endParaRPr lang="de-DE" sz="1000" b="1" i="0" u="none" strike="noStrike" dirty="0">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9">
                  <a:txBody>
                    <a:bodyPr/>
                    <a:lstStyle/>
                    <a:p>
                      <a:pPr algn="l" fontAlgn="b"/>
                      <a:r>
                        <a:rPr lang="en-US" sz="900" u="none" strike="noStrike">
                          <a:effectLst/>
                        </a:rPr>
                        <a:t>Buildings are independently usable, roofed physical structures, which can be entered by human being and which</a:t>
                      </a:r>
                      <a:endParaRPr lang="en-US"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313695">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r>
                        <a:rPr lang="de-DE" sz="1000" u="none" strike="noStrike">
                          <a:effectLst/>
                        </a:rPr>
                        <a:t>Gebäude</a:t>
                      </a:r>
                      <a:endParaRPr lang="de-DE" sz="1000" b="0" i="0" u="none" strike="noStrike">
                        <a:solidFill>
                          <a:srgbClr val="000000"/>
                        </a:solidFill>
                        <a:effectLst/>
                        <a:latin typeface="Arial"/>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gridSpan="7">
                  <a:txBody>
                    <a:bodyPr/>
                    <a:lstStyle/>
                    <a:p>
                      <a:pPr algn="l" fontAlgn="b"/>
                      <a:r>
                        <a:rPr lang="en-US" sz="900" u="none" strike="noStrike">
                          <a:effectLst/>
                        </a:rPr>
                        <a:t>are useful or are determent to protect human being, animals and things (goods).</a:t>
                      </a:r>
                      <a:endParaRPr lang="en-US" sz="900" b="0" i="0" u="none" strike="noStrike">
                        <a:solidFill>
                          <a:srgbClr val="000000"/>
                        </a:solidFill>
                        <a:effectLst/>
                        <a:latin typeface="Calibri"/>
                      </a:endParaRPr>
                    </a:p>
                  </a:txBody>
                  <a:tcPr marL="7547" marR="7547" marT="7547"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r>
                        <a:rPr lang="de-DE" sz="900" u="none" strike="noStrike" dirty="0" err="1">
                          <a:solidFill>
                            <a:srgbClr val="FF0000"/>
                          </a:solidFill>
                          <a:effectLst/>
                        </a:rPr>
                        <a:t>What</a:t>
                      </a:r>
                      <a:r>
                        <a:rPr lang="de-DE" sz="900" u="none" strike="noStrike" dirty="0">
                          <a:solidFill>
                            <a:srgbClr val="FF0000"/>
                          </a:solidFill>
                          <a:effectLst/>
                        </a:rPr>
                        <a:t> </a:t>
                      </a:r>
                      <a:r>
                        <a:rPr lang="de-DE" sz="900" u="none" strike="noStrike" dirty="0" err="1">
                          <a:solidFill>
                            <a:srgbClr val="FF0000"/>
                          </a:solidFill>
                          <a:effectLst/>
                        </a:rPr>
                        <a:t>are</a:t>
                      </a:r>
                      <a:endParaRPr lang="de-DE" sz="900" b="0" i="0" u="none" strike="noStrike" dirty="0">
                        <a:solidFill>
                          <a:srgbClr val="FF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161047">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900" u="none" strike="noStrike" dirty="0" smtClean="0">
                          <a:solidFill>
                            <a:srgbClr val="FF0000"/>
                          </a:solidFill>
                          <a:effectLst/>
                        </a:rPr>
                        <a:t>Other </a:t>
                      </a:r>
                      <a:r>
                        <a:rPr lang="de-DE" sz="900" u="none" strike="noStrike" dirty="0" err="1" smtClean="0">
                          <a:solidFill>
                            <a:srgbClr val="FF0000"/>
                          </a:solidFill>
                          <a:effectLst/>
                        </a:rPr>
                        <a:t>Constructions</a:t>
                      </a:r>
                      <a:r>
                        <a:rPr lang="de-DE" sz="900" u="none" strike="noStrike" dirty="0" smtClean="0">
                          <a:solidFill>
                            <a:srgbClr val="FF0000"/>
                          </a:solidFill>
                          <a:effectLst/>
                        </a:rPr>
                        <a:t>?</a:t>
                      </a:r>
                      <a:endParaRPr lang="de-DE" sz="900" b="1" i="0" u="none" strike="noStrike" dirty="0" smtClean="0">
                        <a:solidFill>
                          <a:srgbClr val="FF0000"/>
                        </a:solidFill>
                        <a:effectLst/>
                        <a:latin typeface="Calibri"/>
                      </a:endParaRPr>
                    </a:p>
                    <a:p>
                      <a:pPr algn="l" fontAlgn="b"/>
                      <a:endParaRPr lang="de-DE" sz="900" b="0" i="0" u="none" strike="noStrike" dirty="0">
                        <a:solidFill>
                          <a:srgbClr val="FF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r>
              <a:tr h="313695">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1" i="0" u="none" strike="noStrike" dirty="0">
                        <a:solidFill>
                          <a:srgbClr val="FF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a:solidFill>
                          <a:srgbClr val="000000"/>
                        </a:solidFill>
                        <a:effectLst/>
                        <a:latin typeface="Calibri"/>
                      </a:endParaRPr>
                    </a:p>
                  </a:txBody>
                  <a:tcPr marL="7547" marR="7547" marT="7547" marB="0" anchor="b"/>
                </a:tc>
                <a:tc>
                  <a:txBody>
                    <a:bodyPr/>
                    <a:lstStyle/>
                    <a:p>
                      <a:pPr algn="l" fontAlgn="b"/>
                      <a:endParaRPr lang="de-DE" sz="900" b="0" i="0" u="none" strike="noStrike" dirty="0">
                        <a:solidFill>
                          <a:srgbClr val="000000"/>
                        </a:solidFill>
                        <a:effectLst/>
                        <a:latin typeface="Calibri"/>
                      </a:endParaRPr>
                    </a:p>
                  </a:txBody>
                  <a:tcPr marL="7547" marR="7547" marT="7547" marB="0" anchor="b"/>
                </a:tc>
              </a:tr>
            </a:tbl>
          </a:graphicData>
        </a:graphic>
      </p:graphicFrame>
    </p:spTree>
    <p:extLst>
      <p:ext uri="{BB962C8B-B14F-4D97-AF65-F5344CB8AC3E}">
        <p14:creationId xmlns:p14="http://schemas.microsoft.com/office/powerpoint/2010/main" val="604326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52736"/>
            <a:ext cx="7920880" cy="5037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74544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10274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50851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916832"/>
            <a:ext cx="7128791" cy="3672408"/>
          </a:xfrm>
        </p:spPr>
        <p:txBody>
          <a:bodyPr/>
          <a:lstStyle/>
          <a:p>
            <a:r>
              <a:rPr lang="de-DE" sz="1400" dirty="0" err="1" smtClean="0"/>
              <a:t>CityGML</a:t>
            </a:r>
            <a:r>
              <a:rPr lang="de-DE" sz="1400" dirty="0" smtClean="0"/>
              <a:t> </a:t>
            </a:r>
            <a:r>
              <a:rPr lang="de-DE" sz="1400" dirty="0" err="1" smtClean="0"/>
              <a:t>CityObjekt</a:t>
            </a:r>
            <a:endParaRPr lang="de-DE" sz="1400" dirty="0"/>
          </a:p>
          <a:p>
            <a:endParaRPr lang="de-DE" sz="1400" dirty="0" smtClean="0"/>
          </a:p>
          <a:p>
            <a:r>
              <a:rPr lang="de-DE" sz="1400" dirty="0" smtClean="0"/>
              <a:t>(original) </a:t>
            </a:r>
            <a:r>
              <a:rPr lang="de-DE" sz="1400" dirty="0" err="1" smtClean="0"/>
              <a:t>Function</a:t>
            </a:r>
            <a:r>
              <a:rPr lang="de-DE" sz="1400" dirty="0" smtClean="0"/>
              <a:t>	- &gt; 	(</a:t>
            </a:r>
            <a:r>
              <a:rPr lang="de-DE" sz="1400" dirty="0" err="1" smtClean="0"/>
              <a:t>todays</a:t>
            </a:r>
            <a:r>
              <a:rPr lang="de-DE" sz="1400" dirty="0" smtClean="0"/>
              <a:t>) </a:t>
            </a:r>
            <a:r>
              <a:rPr lang="de-DE" sz="1400" dirty="0" err="1" smtClean="0"/>
              <a:t>Usage</a:t>
            </a:r>
            <a:endParaRPr lang="de-DE" sz="1400" dirty="0"/>
          </a:p>
          <a:p>
            <a:endParaRPr lang="de-DE" sz="1400" dirty="0" smtClean="0"/>
          </a:p>
          <a:p>
            <a:r>
              <a:rPr lang="de-DE" sz="1400" dirty="0" smtClean="0"/>
              <a:t>e.g.</a:t>
            </a:r>
          </a:p>
          <a:p>
            <a:endParaRPr lang="de-DE" sz="1400" dirty="0" smtClean="0"/>
          </a:p>
          <a:p>
            <a:r>
              <a:rPr lang="de-DE" sz="1400" dirty="0" smtClean="0"/>
              <a:t>Gasometer 	- &gt; 	Concert Hall</a:t>
            </a:r>
          </a:p>
          <a:p>
            <a:r>
              <a:rPr lang="de-DE" sz="1400" dirty="0" err="1" smtClean="0"/>
              <a:t>Shaft</a:t>
            </a:r>
            <a:r>
              <a:rPr lang="de-DE" sz="1400" dirty="0" smtClean="0"/>
              <a:t> Tower	- &gt; 	Watch Tower</a:t>
            </a:r>
            <a:endParaRPr lang="de-DE" sz="1400" dirty="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106683832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475656" y="1484784"/>
            <a:ext cx="7128791" cy="4464496"/>
          </a:xfrm>
        </p:spPr>
        <p:txBody>
          <a:bodyPr/>
          <a:lstStyle/>
          <a:p>
            <a:r>
              <a:rPr lang="de-DE" sz="1400" dirty="0" smtClean="0"/>
              <a:t>Code List </a:t>
            </a:r>
            <a:r>
              <a:rPr lang="de-DE" sz="1400" dirty="0" err="1" smtClean="0"/>
              <a:t>of</a:t>
            </a:r>
            <a:r>
              <a:rPr lang="de-DE" sz="1400" dirty="0" smtClean="0"/>
              <a:t> Other </a:t>
            </a:r>
            <a:r>
              <a:rPr lang="de-DE" sz="1400" dirty="0" err="1" smtClean="0"/>
              <a:t>constructions</a:t>
            </a:r>
            <a:endParaRPr lang="de-DE" sz="1400" dirty="0"/>
          </a:p>
          <a:p>
            <a:r>
              <a:rPr lang="de-DE" sz="1400" dirty="0"/>
              <a:t> </a:t>
            </a:r>
          </a:p>
          <a:p>
            <a:r>
              <a:rPr lang="de-DE" sz="1400" u="sng" dirty="0">
                <a:hlinkClick r:id="rId3"/>
              </a:rPr>
              <a:t>http://de.wikipedia.org/wiki/Bauliche_Anlage</a:t>
            </a:r>
            <a:endParaRPr lang="de-DE" sz="1400" dirty="0"/>
          </a:p>
          <a:p>
            <a:r>
              <a:rPr lang="de-DE" sz="1400" dirty="0"/>
              <a:t> </a:t>
            </a:r>
          </a:p>
          <a:p>
            <a:r>
              <a:rPr lang="de-DE" sz="1400" dirty="0"/>
              <a:t>"Bauliche Anlage" und "</a:t>
            </a:r>
            <a:r>
              <a:rPr lang="de-DE" sz="1400" dirty="0">
                <a:hlinkClick r:id="rId4" tooltip="Bauwerk"/>
              </a:rPr>
              <a:t>Bauwerk</a:t>
            </a:r>
            <a:r>
              <a:rPr lang="de-DE" sz="1400" dirty="0"/>
              <a:t>" sind von ihrem Inhalt nahezu </a:t>
            </a:r>
            <a:r>
              <a:rPr lang="de-DE" sz="1400" dirty="0" smtClean="0"/>
              <a:t>synonyme</a:t>
            </a:r>
          </a:p>
          <a:p>
            <a:r>
              <a:rPr lang="de-DE" sz="1400" dirty="0" smtClean="0"/>
              <a:t>Begriffe</a:t>
            </a:r>
            <a:r>
              <a:rPr lang="de-DE" sz="1400" dirty="0"/>
              <a:t>, "</a:t>
            </a:r>
            <a:r>
              <a:rPr lang="de-DE" sz="1400" dirty="0">
                <a:hlinkClick r:id="rId5" tooltip="Gebäude"/>
              </a:rPr>
              <a:t>Gebäude</a:t>
            </a:r>
            <a:r>
              <a:rPr lang="de-DE" sz="1400" dirty="0"/>
              <a:t>" ist ein Unterbegriff.</a:t>
            </a:r>
          </a:p>
          <a:p>
            <a:r>
              <a:rPr lang="de-DE" sz="1400" dirty="0"/>
              <a:t> </a:t>
            </a:r>
          </a:p>
          <a:p>
            <a:r>
              <a:rPr lang="de-DE" sz="1400" u="sng" dirty="0">
                <a:hlinkClick r:id="rId4"/>
              </a:rPr>
              <a:t>http://de.wikipedia.org/wiki/Bauwerk</a:t>
            </a:r>
            <a:endParaRPr lang="de-DE" sz="1400" dirty="0"/>
          </a:p>
          <a:p>
            <a:r>
              <a:rPr lang="de-DE" sz="1400" dirty="0"/>
              <a:t> </a:t>
            </a:r>
          </a:p>
          <a:p>
            <a:r>
              <a:rPr lang="de-DE" sz="1400" u="sng" dirty="0">
                <a:hlinkClick r:id="rId6"/>
              </a:rPr>
              <a:t>http://de.wikipedia.org/wiki/Liste_von_Bauwerken_nach_Funktion</a:t>
            </a:r>
            <a:endParaRPr lang="de-DE" sz="1400" dirty="0"/>
          </a:p>
          <a:p>
            <a:r>
              <a:rPr lang="de-DE" sz="1400" dirty="0"/>
              <a:t> </a:t>
            </a:r>
          </a:p>
          <a:p>
            <a:r>
              <a:rPr lang="de-DE" sz="1400" dirty="0"/>
              <a:t> </a:t>
            </a:r>
          </a:p>
          <a:p>
            <a:r>
              <a:rPr lang="de-DE" sz="1400" u="sng" dirty="0">
                <a:hlinkClick r:id="rId7"/>
              </a:rPr>
              <a:t>http://de.wikipedia.org/wiki/Kategorie:Bauwerk_nach_Funktion</a:t>
            </a:r>
            <a:endParaRPr lang="de-DE" sz="1400" dirty="0"/>
          </a:p>
          <a:p>
            <a:r>
              <a:rPr lang="de-DE" sz="1400" u="sng" dirty="0">
                <a:hlinkClick r:id="rId8"/>
              </a:rPr>
              <a:t>http://commons.wikimedia.org/wiki/Category:Buildings_by_function</a:t>
            </a:r>
            <a:endParaRPr lang="de-DE" sz="1400" dirty="0"/>
          </a:p>
          <a:p>
            <a:r>
              <a:rPr lang="de-DE" sz="1400" dirty="0"/>
              <a:t> </a:t>
            </a:r>
            <a:endParaRPr lang="de-DE" sz="1400" dirty="0" smtClean="0"/>
          </a:p>
          <a:p>
            <a:endParaRPr lang="de-DE" sz="1400" dirty="0"/>
          </a:p>
          <a:p>
            <a:r>
              <a:rPr lang="de-DE" sz="1400" dirty="0" smtClean="0"/>
              <a:t>ATKIS/ ALKIS Code List?</a:t>
            </a:r>
            <a:endParaRPr lang="de-DE" sz="1400" dirty="0"/>
          </a:p>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202001004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916832"/>
            <a:ext cx="7128791" cy="3672408"/>
          </a:xfrm>
        </p:spPr>
        <p:txBody>
          <a:bodyPr/>
          <a:lstStyle/>
          <a:p>
            <a:endParaRPr lang="de-DE" sz="1400" dirty="0" smtClean="0"/>
          </a:p>
          <a:p>
            <a:endParaRPr lang="de-DE" sz="1400" dirty="0"/>
          </a:p>
          <a:p>
            <a:r>
              <a:rPr lang="de-DE" sz="1400" dirty="0" err="1" smtClean="0"/>
              <a:t>Characteristics</a:t>
            </a:r>
            <a:r>
              <a:rPr lang="de-DE" sz="1400" dirty="0" smtClean="0"/>
              <a:t> </a:t>
            </a:r>
            <a:r>
              <a:rPr lang="de-DE" sz="1400" dirty="0" err="1" smtClean="0"/>
              <a:t>of</a:t>
            </a:r>
            <a:r>
              <a:rPr lang="de-DE" sz="1400" dirty="0" smtClean="0"/>
              <a:t> </a:t>
            </a:r>
            <a:r>
              <a:rPr lang="de-DE" sz="1400" dirty="0" err="1" smtClean="0"/>
              <a:t>other</a:t>
            </a:r>
            <a:r>
              <a:rPr lang="de-DE" sz="1400" dirty="0" smtClean="0"/>
              <a:t> </a:t>
            </a:r>
            <a:r>
              <a:rPr lang="de-DE" sz="1400" dirty="0" err="1" smtClean="0"/>
              <a:t>constructions</a:t>
            </a:r>
            <a:r>
              <a:rPr lang="de-DE" sz="1400" dirty="0" smtClean="0"/>
              <a:t> :</a:t>
            </a:r>
          </a:p>
          <a:p>
            <a:endParaRPr lang="de-DE" sz="1400" dirty="0"/>
          </a:p>
          <a:p>
            <a:pPr>
              <a:buFontTx/>
              <a:buChar char="-"/>
            </a:pPr>
            <a:r>
              <a:rPr lang="de-DE" sz="1400" dirty="0" smtClean="0"/>
              <a:t>Shape in </a:t>
            </a:r>
            <a:r>
              <a:rPr lang="de-DE" sz="1400" dirty="0" err="1" smtClean="0"/>
              <a:t>the</a:t>
            </a:r>
            <a:r>
              <a:rPr lang="de-DE" sz="1400" dirty="0" smtClean="0"/>
              <a:t> sense </a:t>
            </a:r>
            <a:r>
              <a:rPr lang="de-DE" sz="1400" dirty="0" err="1" smtClean="0"/>
              <a:t>of</a:t>
            </a:r>
            <a:r>
              <a:rPr lang="de-DE" sz="1400" dirty="0" smtClean="0"/>
              <a:t> „Form </a:t>
            </a:r>
            <a:r>
              <a:rPr lang="de-DE" sz="1400" dirty="0" err="1" smtClean="0"/>
              <a:t>follows</a:t>
            </a:r>
            <a:r>
              <a:rPr lang="de-DE" sz="1400" dirty="0" smtClean="0"/>
              <a:t> </a:t>
            </a:r>
            <a:r>
              <a:rPr lang="de-DE" sz="1400" dirty="0" err="1"/>
              <a:t>F</a:t>
            </a:r>
            <a:r>
              <a:rPr lang="de-DE" sz="1400" dirty="0" err="1" smtClean="0"/>
              <a:t>unction</a:t>
            </a:r>
            <a:r>
              <a:rPr lang="de-DE" sz="1400" dirty="0" smtClean="0"/>
              <a:t>“</a:t>
            </a:r>
          </a:p>
          <a:p>
            <a:pPr>
              <a:buFontTx/>
              <a:buChar char="-"/>
            </a:pPr>
            <a:endParaRPr lang="de-DE" sz="1400" dirty="0" smtClean="0"/>
          </a:p>
          <a:p>
            <a:pPr>
              <a:buFontTx/>
              <a:buChar char="-"/>
            </a:pPr>
            <a:r>
              <a:rPr lang="de-DE" sz="1400" dirty="0" smtClean="0"/>
              <a:t>Main </a:t>
            </a:r>
            <a:r>
              <a:rPr lang="de-DE" sz="1400" dirty="0" err="1" smtClean="0"/>
              <a:t>Function</a:t>
            </a:r>
            <a:r>
              <a:rPr lang="de-DE" sz="1400" dirty="0" smtClean="0"/>
              <a:t>/ </a:t>
            </a:r>
            <a:r>
              <a:rPr lang="de-DE" sz="1400" dirty="0" err="1" smtClean="0"/>
              <a:t>historical</a:t>
            </a:r>
            <a:r>
              <a:rPr lang="de-DE" sz="1400" dirty="0" smtClean="0"/>
              <a:t> </a:t>
            </a:r>
            <a:r>
              <a:rPr lang="de-DE" sz="1400" dirty="0" err="1" smtClean="0"/>
              <a:t>Function</a:t>
            </a:r>
            <a:endParaRPr lang="de-DE" sz="1400" dirty="0" smtClean="0"/>
          </a:p>
          <a:p>
            <a:pPr>
              <a:buFontTx/>
              <a:buChar char="-"/>
            </a:pPr>
            <a:endParaRPr lang="de-DE" sz="1400" dirty="0"/>
          </a:p>
          <a:p>
            <a:r>
              <a:rPr lang="de-DE" sz="1400" dirty="0" smtClean="0"/>
              <a:t>-	</a:t>
            </a:r>
            <a:r>
              <a:rPr lang="de-DE" sz="1400" dirty="0" err="1" smtClean="0"/>
              <a:t>Todays</a:t>
            </a:r>
            <a:r>
              <a:rPr lang="de-DE" sz="1400" dirty="0" smtClean="0"/>
              <a:t> </a:t>
            </a:r>
            <a:r>
              <a:rPr lang="de-DE" sz="1400" dirty="0" err="1" smtClean="0"/>
              <a:t>Usage</a:t>
            </a:r>
            <a:endParaRPr lang="de-DE" sz="1400" dirty="0" smtClean="0"/>
          </a:p>
          <a:p>
            <a:endParaRPr lang="de-DE" sz="1400" dirty="0"/>
          </a:p>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326845515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3074" name="Grafik 15" descr="http://bilder.t-online.de/b/42/79/97/84/id_42799784/920/tid_da/atomkraftwerk-grafenrheinfeld-foto-ima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2736"/>
            <a:ext cx="7560840" cy="502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72526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graphicFrame>
        <p:nvGraphicFramePr>
          <p:cNvPr id="2" name="Tabelle 1"/>
          <p:cNvGraphicFramePr>
            <a:graphicFrameLocks noGrp="1"/>
          </p:cNvGraphicFramePr>
          <p:nvPr>
            <p:extLst>
              <p:ext uri="{D42A27DB-BD31-4B8C-83A1-F6EECF244321}">
                <p14:modId xmlns:p14="http://schemas.microsoft.com/office/powerpoint/2010/main" val="2096955932"/>
              </p:ext>
            </p:extLst>
          </p:nvPr>
        </p:nvGraphicFramePr>
        <p:xfrm>
          <a:off x="611560" y="980728"/>
          <a:ext cx="6913038" cy="5559948"/>
        </p:xfrm>
        <a:graphic>
          <a:graphicData uri="http://schemas.openxmlformats.org/drawingml/2006/table">
            <a:tbl>
              <a:tblPr>
                <a:tableStyleId>{5C22544A-7EE6-4342-B048-85BDC9FD1C3A}</a:tableStyleId>
              </a:tblPr>
              <a:tblGrid>
                <a:gridCol w="628458"/>
                <a:gridCol w="628458"/>
                <a:gridCol w="628458"/>
                <a:gridCol w="628458"/>
                <a:gridCol w="628458"/>
                <a:gridCol w="628458"/>
                <a:gridCol w="628458"/>
                <a:gridCol w="628458"/>
                <a:gridCol w="628458"/>
                <a:gridCol w="628458"/>
                <a:gridCol w="628458"/>
              </a:tblGrid>
              <a:tr h="157114">
                <a:tc gridSpan="4">
                  <a:txBody>
                    <a:bodyPr/>
                    <a:lstStyle/>
                    <a:p>
                      <a:pPr algn="l" fontAlgn="b"/>
                      <a:r>
                        <a:rPr lang="en-US" sz="900" u="none" strike="noStrike" dirty="0">
                          <a:effectLst/>
                        </a:rPr>
                        <a:t>Examples of 3D </a:t>
                      </a:r>
                      <a:r>
                        <a:rPr lang="en-US" sz="900" u="none" strike="noStrike" dirty="0" err="1">
                          <a:effectLst/>
                        </a:rPr>
                        <a:t>Modells</a:t>
                      </a:r>
                      <a:r>
                        <a:rPr lang="en-US" sz="900" u="none" strike="noStrike" dirty="0">
                          <a:effectLst/>
                        </a:rPr>
                        <a:t> </a:t>
                      </a:r>
                      <a:r>
                        <a:rPr lang="en-US" sz="900" u="none" strike="noStrike" dirty="0" err="1">
                          <a:effectLst/>
                        </a:rPr>
                        <a:t>throug</a:t>
                      </a:r>
                      <a:r>
                        <a:rPr lang="en-US" sz="900" u="none" strike="noStrike" dirty="0">
                          <a:effectLst/>
                        </a:rPr>
                        <a:t> </a:t>
                      </a:r>
                      <a:r>
                        <a:rPr lang="en-US" sz="900" u="none" strike="noStrike" dirty="0" err="1">
                          <a:effectLst/>
                        </a:rPr>
                        <a:t>SketchUp</a:t>
                      </a:r>
                      <a:endParaRPr lang="en-US" sz="900" b="0" i="0" u="none" strike="noStrike" dirty="0">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r>
                        <a:rPr lang="de-DE" sz="900" u="none" strike="noStrike">
                          <a:effectLst/>
                        </a:rPr>
                        <a:t>Bridge</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dirty="0">
                          <a:effectLst/>
                        </a:rPr>
                        <a:t>https://3dwarehouse.sketchup.com/search.html?q=bridge&amp;backendClass=entity</a:t>
                      </a:r>
                      <a:endParaRPr lang="de-DE" sz="900" b="0" i="0" u="none" strike="noStrike" dirty="0">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r>
                        <a:rPr lang="de-DE" sz="900" u="none" strike="noStrike">
                          <a:effectLst/>
                        </a:rPr>
                        <a:t>Tower</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dirty="0">
                          <a:effectLst/>
                        </a:rPr>
                        <a:t>https://3dwarehouse.sketchup.com/search.html?q=tower&amp;backendClass=entity</a:t>
                      </a:r>
                      <a:endParaRPr lang="de-DE" sz="900" b="0" i="0" u="none" strike="noStrike" dirty="0">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gridSpan="2">
                  <a:txBody>
                    <a:bodyPr/>
                    <a:lstStyle/>
                    <a:p>
                      <a:pPr algn="l" fontAlgn="b"/>
                      <a:r>
                        <a:rPr lang="de-DE" sz="900" u="none" strike="noStrike">
                          <a:effectLst/>
                        </a:rPr>
                        <a:t>television tower</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gridSpan="8">
                  <a:txBody>
                    <a:bodyPr/>
                    <a:lstStyle/>
                    <a:p>
                      <a:pPr algn="l" fontAlgn="b"/>
                      <a:r>
                        <a:rPr lang="de-DE" sz="900" u="none" strike="noStrike">
                          <a:effectLst/>
                        </a:rPr>
                        <a:t>https://3dwarehouse.sketchup.com/search.html?q=television+tower&amp;backendClass=entity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gridSpan="2">
                  <a:txBody>
                    <a:bodyPr/>
                    <a:lstStyle/>
                    <a:p>
                      <a:pPr algn="l" fontAlgn="b"/>
                      <a:r>
                        <a:rPr lang="de-DE" sz="900" u="none" strike="noStrike">
                          <a:effectLst/>
                        </a:rPr>
                        <a:t>cooling tower</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gridSpan="7">
                  <a:txBody>
                    <a:bodyPr/>
                    <a:lstStyle/>
                    <a:p>
                      <a:pPr algn="l" fontAlgn="b"/>
                      <a:r>
                        <a:rPr lang="de-DE" sz="900" u="none" strike="noStrike" dirty="0">
                          <a:effectLst/>
                        </a:rPr>
                        <a:t>https://3dwarehouse.sketchup.com/search.html?q=cooling+tower&amp;backendClass=entity</a:t>
                      </a:r>
                      <a:endParaRPr lang="de-DE" sz="900" b="0" i="0" u="none" strike="noStrike" dirty="0">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dirty="0">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r>
                        <a:rPr lang="de-DE" sz="900" u="none" strike="noStrike">
                          <a:effectLst/>
                        </a:rPr>
                        <a:t>tower crane</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a:effectLst/>
                        </a:rPr>
                        <a:t>https://3dwarehouse.sketchup.com/search.html?q=tower+crane&amp;backendClass=entity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gridSpan="2">
                  <a:txBody>
                    <a:bodyPr/>
                    <a:lstStyle/>
                    <a:p>
                      <a:pPr algn="l" fontAlgn="b"/>
                      <a:r>
                        <a:rPr lang="de-DE" sz="900" u="none" strike="noStrike">
                          <a:effectLst/>
                        </a:rPr>
                        <a:t>water tower</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gridSpan="7">
                  <a:txBody>
                    <a:bodyPr/>
                    <a:lstStyle/>
                    <a:p>
                      <a:pPr algn="l" fontAlgn="b"/>
                      <a:r>
                        <a:rPr lang="de-DE" sz="900" u="none" strike="noStrike">
                          <a:effectLst/>
                        </a:rPr>
                        <a:t>https://3dwarehouse.sketchup.com/search.html?q=power+tower&amp;backendClass=entity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gridSpan="2">
                  <a:txBody>
                    <a:bodyPr/>
                    <a:lstStyle/>
                    <a:p>
                      <a:pPr algn="l" fontAlgn="b"/>
                      <a:r>
                        <a:rPr lang="de-DE" sz="900" u="none" strike="noStrike">
                          <a:effectLst/>
                        </a:rPr>
                        <a:t>elctric power tower</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gridSpan="7">
                  <a:txBody>
                    <a:bodyPr/>
                    <a:lstStyle/>
                    <a:p>
                      <a:pPr algn="l" fontAlgn="b"/>
                      <a:r>
                        <a:rPr lang="de-DE" sz="900" u="none" strike="noStrike" dirty="0">
                          <a:effectLst/>
                        </a:rPr>
                        <a:t>https://3dwarehouse.sketchup.com/search.html?q=power+tower&amp;backendClass=entity</a:t>
                      </a:r>
                      <a:endParaRPr lang="de-DE" sz="900" b="0" i="0" u="none" strike="noStrike" dirty="0">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r>
                        <a:rPr lang="de-DE" sz="900" u="none" strike="noStrike">
                          <a:effectLst/>
                        </a:rPr>
                        <a:t>wind mill</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a:effectLst/>
                        </a:rPr>
                        <a:t>https://3dwarehouse.sketchup.com/search.html?q=wind+mill&amp;backendClass=entity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r>
                        <a:rPr lang="de-DE" sz="900" u="none" strike="noStrike">
                          <a:effectLst/>
                        </a:rPr>
                        <a:t>Walls</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r>
                        <a:rPr lang="de-DE" sz="900" u="none" strike="noStrike">
                          <a:effectLst/>
                        </a:rPr>
                        <a:t>china wall</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a:effectLst/>
                        </a:rPr>
                        <a:t>https://3dwarehouse.sketchup.com/search.html?q=china+wall&amp;backendClass=entity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gridSpan="2">
                  <a:txBody>
                    <a:bodyPr/>
                    <a:lstStyle/>
                    <a:p>
                      <a:pPr algn="l" fontAlgn="b"/>
                      <a:r>
                        <a:rPr lang="de-DE" sz="900" u="none" strike="noStrike">
                          <a:effectLst/>
                        </a:rPr>
                        <a:t>retaining wall</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gridSpan="7">
                  <a:txBody>
                    <a:bodyPr/>
                    <a:lstStyle/>
                    <a:p>
                      <a:pPr algn="l" fontAlgn="b"/>
                      <a:r>
                        <a:rPr lang="de-DE" sz="900" u="none" strike="noStrike">
                          <a:effectLst/>
                        </a:rPr>
                        <a:t>https://3dwarehouse.sketchup.com/search.html?q=retaining+wall&amp;backendClass=entity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r>
                        <a:rPr lang="de-DE" sz="900" u="none" strike="noStrike">
                          <a:effectLst/>
                        </a:rPr>
                        <a:t>dam wall</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gridSpan="2">
                  <a:txBody>
                    <a:bodyPr/>
                    <a:lstStyle/>
                    <a:p>
                      <a:pPr algn="l" fontAlgn="b"/>
                      <a:r>
                        <a:rPr lang="de-DE" sz="900" u="none" strike="noStrike">
                          <a:effectLst/>
                        </a:rPr>
                        <a:t>Super Machines</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gridSpan="2">
                  <a:txBody>
                    <a:bodyPr/>
                    <a:lstStyle/>
                    <a:p>
                      <a:pPr algn="l" fontAlgn="b"/>
                      <a:r>
                        <a:rPr lang="de-DE" sz="900" u="none" strike="noStrike">
                          <a:effectLst/>
                        </a:rPr>
                        <a:t>Super Digger</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gridSpan="7">
                  <a:txBody>
                    <a:bodyPr/>
                    <a:lstStyle/>
                    <a:p>
                      <a:pPr algn="l" fontAlgn="b"/>
                      <a:r>
                        <a:rPr lang="de-DE" sz="900" u="none" strike="noStrike">
                          <a:effectLst/>
                        </a:rPr>
                        <a:t>https://3dwarehouse.sketchup.com/search.html?q=super+digger&amp;backendClass=entity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r>
                        <a:rPr lang="de-DE" sz="900" u="none" strike="noStrike">
                          <a:effectLst/>
                        </a:rPr>
                        <a:t>Telescope</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a:effectLst/>
                        </a:rPr>
                        <a:t>https://3dwarehouse.sketchup.com/search.html?q=telescope&amp;backendClass=entity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gridSpan="2">
                  <a:txBody>
                    <a:bodyPr/>
                    <a:lstStyle/>
                    <a:p>
                      <a:pPr algn="l" fontAlgn="b"/>
                      <a:r>
                        <a:rPr lang="de-DE" sz="900" u="none" strike="noStrike">
                          <a:effectLst/>
                        </a:rPr>
                        <a:t>Swimming Structures</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r>
              <a:tr h="157114">
                <a:tc>
                  <a:txBody>
                    <a:bodyPr/>
                    <a:lstStyle/>
                    <a:p>
                      <a:pPr algn="l" fontAlgn="b"/>
                      <a:endParaRPr lang="de-DE" sz="900" b="0" i="0" u="none" strike="noStrike">
                        <a:solidFill>
                          <a:srgbClr val="000000"/>
                        </a:solidFill>
                        <a:effectLst/>
                        <a:latin typeface="Calibri"/>
                      </a:endParaRPr>
                    </a:p>
                  </a:txBody>
                  <a:tcPr marL="7856" marR="7856" marT="7856" marB="0" anchor="b"/>
                </a:tc>
                <a:tc>
                  <a:txBody>
                    <a:bodyPr/>
                    <a:lstStyle/>
                    <a:p>
                      <a:pPr algn="l" fontAlgn="b"/>
                      <a:r>
                        <a:rPr lang="de-DE" sz="900" u="none" strike="noStrike">
                          <a:effectLst/>
                        </a:rPr>
                        <a:t>oilplattform</a:t>
                      </a:r>
                      <a:endParaRPr lang="de-DE" sz="900" b="0" i="0" u="none" strike="noStrike">
                        <a:solidFill>
                          <a:srgbClr val="000000"/>
                        </a:solidFill>
                        <a:effectLst/>
                        <a:latin typeface="Calibri"/>
                      </a:endParaRPr>
                    </a:p>
                  </a:txBody>
                  <a:tcPr marL="7856" marR="7856" marT="7856" marB="0" anchor="b"/>
                </a:tc>
                <a:tc>
                  <a:txBody>
                    <a:bodyPr/>
                    <a:lstStyle/>
                    <a:p>
                      <a:pPr algn="l" fontAlgn="b"/>
                      <a:endParaRPr lang="de-DE" sz="900" b="0" i="0" u="none" strike="noStrike">
                        <a:solidFill>
                          <a:srgbClr val="000000"/>
                        </a:solidFill>
                        <a:effectLst/>
                        <a:latin typeface="Calibri"/>
                      </a:endParaRPr>
                    </a:p>
                  </a:txBody>
                  <a:tcPr marL="7856" marR="7856" marT="7856" marB="0" anchor="b"/>
                </a:tc>
                <a:tc gridSpan="7">
                  <a:txBody>
                    <a:bodyPr/>
                    <a:lstStyle/>
                    <a:p>
                      <a:pPr algn="l" fontAlgn="b"/>
                      <a:r>
                        <a:rPr lang="de-DE" sz="900" u="none" strike="noStrike">
                          <a:effectLst/>
                        </a:rPr>
                        <a:t>https://3dwarehouse.sketchup.com/search.html?q=oilplattform&amp;backendClass=entity</a:t>
                      </a:r>
                      <a:endParaRPr lang="de-DE" sz="900" b="0" i="0" u="none" strike="noStrike">
                        <a:solidFill>
                          <a:srgbClr val="000000"/>
                        </a:solidFill>
                        <a:effectLst/>
                        <a:latin typeface="Calibri"/>
                      </a:endParaRPr>
                    </a:p>
                  </a:txBody>
                  <a:tcPr marL="7856" marR="7856" marT="7856" marB="0" anchor="b"/>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dirty="0">
                        <a:solidFill>
                          <a:srgbClr val="000000"/>
                        </a:solidFill>
                        <a:effectLst/>
                        <a:latin typeface="Calibri"/>
                      </a:endParaRPr>
                    </a:p>
                  </a:txBody>
                  <a:tcPr marL="7856" marR="7856" marT="7856" marB="0" anchor="b"/>
                </a:tc>
              </a:tr>
            </a:tbl>
          </a:graphicData>
        </a:graphic>
      </p:graphicFrame>
    </p:spTree>
    <p:extLst>
      <p:ext uri="{BB962C8B-B14F-4D97-AF65-F5344CB8AC3E}">
        <p14:creationId xmlns:p14="http://schemas.microsoft.com/office/powerpoint/2010/main" val="427018401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099" name="Rectangle 3"/>
          <p:cNvSpPr>
            <a:spLocks noGrp="1" noChangeArrowheads="1"/>
          </p:cNvSpPr>
          <p:nvPr>
            <p:ph idx="1"/>
          </p:nvPr>
        </p:nvSpPr>
        <p:spPr>
          <a:xfrm>
            <a:off x="1547664" y="1124744"/>
            <a:ext cx="7128791" cy="4464496"/>
          </a:xfrm>
        </p:spPr>
        <p:txBody>
          <a:bodyPr/>
          <a:lstStyle/>
          <a:p>
            <a:endParaRPr lang="de-DE" sz="1400" dirty="0" smtClean="0"/>
          </a:p>
          <a:p>
            <a:endParaRPr lang="de-DE" sz="1400" dirty="0" smtClean="0"/>
          </a:p>
          <a:p>
            <a:endParaRPr lang="de-DE" sz="1400" dirty="0" smtClean="0"/>
          </a:p>
          <a:p>
            <a:endParaRPr lang="de-DE" sz="1400" dirty="0"/>
          </a:p>
          <a:p>
            <a:r>
              <a:rPr lang="de-DE" sz="1400" dirty="0" smtClean="0"/>
              <a:t>Open </a:t>
            </a:r>
            <a:r>
              <a:rPr lang="de-DE" sz="1400" dirty="0" err="1" smtClean="0"/>
              <a:t>questions</a:t>
            </a:r>
            <a:r>
              <a:rPr lang="de-DE" sz="1400" dirty="0" smtClean="0"/>
              <a:t>:</a:t>
            </a:r>
            <a:endParaRPr lang="de-DE" sz="1400" dirty="0"/>
          </a:p>
          <a:p>
            <a:endParaRPr lang="de-DE" sz="1400" dirty="0" smtClean="0"/>
          </a:p>
          <a:p>
            <a:endParaRPr lang="de-DE" sz="1400" dirty="0" smtClean="0"/>
          </a:p>
          <a:p>
            <a:r>
              <a:rPr lang="de-DE" sz="1400" dirty="0" err="1" smtClean="0"/>
              <a:t>How</a:t>
            </a:r>
            <a:r>
              <a:rPr lang="de-DE" sz="1400" dirty="0" smtClean="0"/>
              <a:t> </a:t>
            </a:r>
            <a:r>
              <a:rPr lang="de-DE" sz="1400" dirty="0" err="1" smtClean="0"/>
              <a:t>may</a:t>
            </a:r>
            <a:r>
              <a:rPr lang="de-DE" sz="1400" dirty="0" smtClean="0"/>
              <a:t> </a:t>
            </a:r>
            <a:r>
              <a:rPr lang="de-DE" sz="1400" dirty="0" err="1" smtClean="0"/>
              <a:t>look</a:t>
            </a:r>
            <a:r>
              <a:rPr lang="de-DE" sz="1400" dirty="0" smtClean="0"/>
              <a:t> a 0 - 4 LOD </a:t>
            </a:r>
            <a:r>
              <a:rPr lang="de-DE" sz="1400" dirty="0" err="1" smtClean="0"/>
              <a:t>concept</a:t>
            </a:r>
            <a:r>
              <a:rPr lang="de-DE" sz="1400" dirty="0" smtClean="0"/>
              <a:t>?</a:t>
            </a:r>
          </a:p>
          <a:p>
            <a:endParaRPr lang="de-DE" sz="1400" dirty="0"/>
          </a:p>
          <a:p>
            <a:r>
              <a:rPr lang="de-DE" sz="1400" dirty="0" err="1" smtClean="0"/>
              <a:t>What</a:t>
            </a:r>
            <a:r>
              <a:rPr lang="de-DE" sz="1400" dirty="0" smtClean="0"/>
              <a:t> </a:t>
            </a:r>
            <a:r>
              <a:rPr lang="de-DE" sz="1400" dirty="0" err="1" smtClean="0"/>
              <a:t>are</a:t>
            </a:r>
            <a:r>
              <a:rPr lang="de-DE" sz="1400" dirty="0" smtClean="0"/>
              <a:t> </a:t>
            </a:r>
            <a:r>
              <a:rPr lang="de-DE" sz="1400" dirty="0" err="1" smtClean="0"/>
              <a:t>the</a:t>
            </a:r>
            <a:r>
              <a:rPr lang="de-DE" sz="1400" dirty="0" smtClean="0"/>
              <a:t> LOD </a:t>
            </a:r>
            <a:r>
              <a:rPr lang="de-DE" sz="1400" dirty="0" err="1"/>
              <a:t>m</a:t>
            </a:r>
            <a:r>
              <a:rPr lang="de-DE" sz="1400" dirty="0" err="1" smtClean="0"/>
              <a:t>odelling</a:t>
            </a:r>
            <a:r>
              <a:rPr lang="de-DE" sz="1400" dirty="0" smtClean="0"/>
              <a:t> </a:t>
            </a:r>
            <a:r>
              <a:rPr lang="de-DE" sz="1400" dirty="0" err="1" smtClean="0"/>
              <a:t>requirements</a:t>
            </a:r>
            <a:r>
              <a:rPr lang="de-DE" sz="1400" dirty="0" smtClean="0"/>
              <a:t>, </a:t>
            </a:r>
            <a:r>
              <a:rPr lang="de-DE" sz="1400" dirty="0" err="1" smtClean="0"/>
              <a:t>generalization</a:t>
            </a:r>
            <a:r>
              <a:rPr lang="de-DE" sz="1400" dirty="0"/>
              <a:t> </a:t>
            </a:r>
            <a:r>
              <a:rPr lang="de-DE" sz="1400" dirty="0" err="1" smtClean="0"/>
              <a:t>of</a:t>
            </a:r>
            <a:endParaRPr lang="de-DE" sz="1400" dirty="0" smtClean="0"/>
          </a:p>
          <a:p>
            <a:r>
              <a:rPr lang="de-DE" sz="1400" dirty="0" err="1" smtClean="0"/>
              <a:t>shape</a:t>
            </a:r>
            <a:r>
              <a:rPr lang="de-DE" sz="1400" dirty="0" smtClean="0"/>
              <a:t> </a:t>
            </a:r>
            <a:r>
              <a:rPr lang="de-DE" sz="1400" dirty="0" err="1" smtClean="0"/>
              <a:t>and</a:t>
            </a:r>
            <a:r>
              <a:rPr lang="de-DE" sz="1400" dirty="0" smtClean="0"/>
              <a:t> </a:t>
            </a:r>
            <a:r>
              <a:rPr lang="de-DE" sz="1400" dirty="0" err="1" smtClean="0"/>
              <a:t>semantics</a:t>
            </a:r>
            <a:r>
              <a:rPr lang="de-DE" sz="1400" dirty="0" smtClean="0"/>
              <a:t>?</a:t>
            </a:r>
          </a:p>
          <a:p>
            <a:endParaRPr lang="de-DE" sz="1400" dirty="0" smtClean="0"/>
          </a:p>
          <a:p>
            <a:endParaRPr lang="de-DE" sz="1400" dirty="0"/>
          </a:p>
          <a:p>
            <a:endParaRPr lang="de-DE" sz="1400" dirty="0" smtClean="0"/>
          </a:p>
          <a:p>
            <a:r>
              <a:rPr lang="de-DE" sz="1400" dirty="0"/>
              <a:t> </a:t>
            </a:r>
          </a:p>
          <a:p>
            <a:pPr marL="0" indent="0" eaLnBrk="1" hangingPunct="1"/>
            <a:endParaRPr lang="de-DE" b="0"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spTree>
    <p:extLst>
      <p:ext uri="{BB962C8B-B14F-4D97-AF65-F5344CB8AC3E}">
        <p14:creationId xmlns:p14="http://schemas.microsoft.com/office/powerpoint/2010/main" val="130812921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1772816"/>
            <a:ext cx="7200000" cy="3295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7341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196752"/>
            <a:ext cx="7632848" cy="4770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75330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95288" y="116632"/>
            <a:ext cx="5486400" cy="566738"/>
          </a:xfrm>
        </p:spPr>
        <p:txBody>
          <a:bodyPr/>
          <a:lstStyle/>
          <a:p>
            <a:r>
              <a:rPr lang="de-DE" dirty="0" smtClean="0"/>
              <a:t>SIG3D – 3D Stadtmodelle</a:t>
            </a:r>
            <a:endParaRPr lang="de-DE" dirty="0"/>
          </a:p>
        </p:txBody>
      </p:sp>
      <p:pic>
        <p:nvPicPr>
          <p:cNvPr id="2050" name="Picture 2" descr="C:\Heinrich\Projekte seit Juni 2009\Steuper Wassertum\Bilder\Proportionslehre\Leonardo Proportionsleh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844824"/>
            <a:ext cx="7200001"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p:cNvSpPr>
            <a:spLocks noGrp="1"/>
          </p:cNvSpPr>
          <p:nvPr>
            <p:ph type="ftr" sz="quarter" idx="10"/>
          </p:nvPr>
        </p:nvSpPr>
        <p:spPr>
          <a:xfrm>
            <a:off x="250825" y="6633989"/>
            <a:ext cx="4321175" cy="179387"/>
          </a:xfrm>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9" name="Rectangle 3"/>
          <p:cNvSpPr txBox="1">
            <a:spLocks noChangeArrowheads="1"/>
          </p:cNvSpPr>
          <p:nvPr/>
        </p:nvSpPr>
        <p:spPr bwMode="auto">
          <a:xfrm>
            <a:off x="611560" y="5063490"/>
            <a:ext cx="6048524" cy="131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sz="3200" b="1">
                <a:solidFill>
                  <a:schemeClr val="tx1"/>
                </a:solidFill>
                <a:latin typeface="Arial" pitchFamily="34" charset="0"/>
                <a:ea typeface="+mn-ea"/>
                <a:cs typeface="Arial" pitchFamily="34" charset="0"/>
              </a:defRPr>
            </a:lvl1pPr>
            <a:lvl2pPr marL="457200" indent="0" algn="l" rtl="0" eaLnBrk="0" fontAlgn="base" hangingPunct="0">
              <a:spcBef>
                <a:spcPct val="20000"/>
              </a:spcBef>
              <a:spcAft>
                <a:spcPct val="0"/>
              </a:spcAft>
              <a:buClr>
                <a:schemeClr val="accent1"/>
              </a:buClr>
              <a:buFont typeface="Wingdings" pitchFamily="2" charset="2"/>
              <a:buNone/>
              <a:defRPr sz="2800">
                <a:solidFill>
                  <a:schemeClr val="tx1"/>
                </a:solidFill>
                <a:latin typeface="Arial" pitchFamily="34" charset="0"/>
                <a:cs typeface="Arial" pitchFamily="34" charset="0"/>
              </a:defRPr>
            </a:lvl2pPr>
            <a:lvl3pPr marL="914400" indent="0" algn="l" rtl="0" eaLnBrk="0" fontAlgn="base" hangingPunct="0">
              <a:spcBef>
                <a:spcPct val="20000"/>
              </a:spcBef>
              <a:spcAft>
                <a:spcPct val="0"/>
              </a:spcAft>
              <a:buNone/>
              <a:defRPr sz="2400">
                <a:solidFill>
                  <a:schemeClr val="tx1"/>
                </a:solidFill>
                <a:latin typeface="Arial" pitchFamily="34" charset="0"/>
                <a:cs typeface="Arial" pitchFamily="34" charset="0"/>
              </a:defRPr>
            </a:lvl3pPr>
            <a:lvl4pPr marL="1371600" indent="0" algn="l" rtl="0" eaLnBrk="0" fontAlgn="base" hangingPunct="0">
              <a:spcBef>
                <a:spcPct val="20000"/>
              </a:spcBef>
              <a:spcAft>
                <a:spcPct val="0"/>
              </a:spcAft>
              <a:buNone/>
              <a:defRPr sz="2000">
                <a:solidFill>
                  <a:schemeClr val="tx1"/>
                </a:solidFill>
                <a:latin typeface="Arial" pitchFamily="34" charset="0"/>
                <a:cs typeface="Arial" pitchFamily="34" charset="0"/>
              </a:defRPr>
            </a:lvl4pPr>
            <a:lvl5pPr marL="1828800" indent="0" algn="l" rtl="0" eaLnBrk="0" fontAlgn="base" hangingPunct="0">
              <a:spcBef>
                <a:spcPct val="20000"/>
              </a:spcBef>
              <a:spcAft>
                <a:spcPct val="0"/>
              </a:spcAft>
              <a:buNone/>
              <a:defRPr sz="2000">
                <a:solidFill>
                  <a:schemeClr val="tx1"/>
                </a:solidFill>
                <a:latin typeface="Arial" pitchFamily="34" charset="0"/>
                <a:cs typeface="Arial" pitchFamily="34" charset="0"/>
              </a:defRPr>
            </a:lvl5pPr>
            <a:lvl6pPr marL="2286000" indent="0" algn="l" rtl="0" fontAlgn="base">
              <a:spcBef>
                <a:spcPct val="20000"/>
              </a:spcBef>
              <a:spcAft>
                <a:spcPct val="0"/>
              </a:spcAft>
              <a:buNone/>
              <a:defRPr sz="2000">
                <a:solidFill>
                  <a:schemeClr val="tx1"/>
                </a:solidFill>
                <a:latin typeface="+mn-lt"/>
              </a:defRPr>
            </a:lvl6pPr>
            <a:lvl7pPr marL="2743200" indent="0" algn="l" rtl="0" fontAlgn="base">
              <a:spcBef>
                <a:spcPct val="20000"/>
              </a:spcBef>
              <a:spcAft>
                <a:spcPct val="0"/>
              </a:spcAft>
              <a:buNone/>
              <a:defRPr sz="2000">
                <a:solidFill>
                  <a:schemeClr val="tx1"/>
                </a:solidFill>
                <a:latin typeface="+mn-lt"/>
              </a:defRPr>
            </a:lvl7pPr>
            <a:lvl8pPr marL="3200400" indent="0" algn="l" rtl="0" fontAlgn="base">
              <a:spcBef>
                <a:spcPct val="20000"/>
              </a:spcBef>
              <a:spcAft>
                <a:spcPct val="0"/>
              </a:spcAft>
              <a:buNone/>
              <a:defRPr sz="2000">
                <a:solidFill>
                  <a:schemeClr val="tx1"/>
                </a:solidFill>
                <a:latin typeface="+mn-lt"/>
              </a:defRPr>
            </a:lvl8pPr>
            <a:lvl9pPr marL="3657600" indent="0" algn="l" rtl="0" fontAlgn="base">
              <a:spcBef>
                <a:spcPct val="20000"/>
              </a:spcBef>
              <a:spcAft>
                <a:spcPct val="0"/>
              </a:spcAft>
              <a:buNone/>
              <a:defRPr sz="2000">
                <a:solidFill>
                  <a:schemeClr val="tx1"/>
                </a:solidFill>
                <a:latin typeface="+mn-lt"/>
              </a:defRPr>
            </a:lvl9pPr>
          </a:lstStyle>
          <a:p>
            <a:r>
              <a:rPr lang="en-GB" sz="1400" dirty="0"/>
              <a:t>Workshop </a:t>
            </a:r>
            <a:r>
              <a:rPr lang="en-GB" sz="1400" dirty="0" err="1"/>
              <a:t>CityGML</a:t>
            </a:r>
            <a:r>
              <a:rPr lang="en-GB" sz="1400" dirty="0"/>
              <a:t> WP9 – Other constructions</a:t>
            </a:r>
            <a:endParaRPr lang="de-DE" sz="1400" dirty="0"/>
          </a:p>
          <a:p>
            <a:r>
              <a:rPr lang="en-GB" sz="1400" dirty="0"/>
              <a:t>15 – 16 October 2014</a:t>
            </a:r>
            <a:endParaRPr lang="de-DE" sz="1400" dirty="0"/>
          </a:p>
          <a:p>
            <a:pPr eaLnBrk="1" hangingPunct="1"/>
            <a:r>
              <a:rPr lang="de-DE" sz="1400" dirty="0"/>
              <a:t/>
            </a:r>
            <a:br>
              <a:rPr lang="de-DE" sz="1400" dirty="0"/>
            </a:br>
            <a:r>
              <a:rPr lang="de-DE" sz="1400" dirty="0" err="1" smtClean="0"/>
              <a:t>Thank</a:t>
            </a:r>
            <a:r>
              <a:rPr lang="de-DE" sz="1400" dirty="0" smtClean="0"/>
              <a:t> </a:t>
            </a:r>
            <a:r>
              <a:rPr lang="de-DE" sz="1400" dirty="0" err="1" smtClean="0"/>
              <a:t>you</a:t>
            </a:r>
            <a:r>
              <a:rPr lang="de-DE" sz="1400" dirty="0" smtClean="0"/>
              <a:t> </a:t>
            </a:r>
            <a:r>
              <a:rPr lang="de-DE" sz="1400" dirty="0" err="1" smtClean="0"/>
              <a:t>for</a:t>
            </a:r>
            <a:r>
              <a:rPr lang="de-DE" sz="1400" dirty="0" smtClean="0"/>
              <a:t> </a:t>
            </a:r>
            <a:r>
              <a:rPr lang="de-DE" sz="1400" dirty="0" err="1" smtClean="0"/>
              <a:t>your</a:t>
            </a:r>
            <a:r>
              <a:rPr lang="de-DE" sz="1400" dirty="0" smtClean="0"/>
              <a:t> </a:t>
            </a:r>
            <a:r>
              <a:rPr lang="de-DE" sz="1400" dirty="0" err="1" smtClean="0"/>
              <a:t>attention</a:t>
            </a:r>
            <a:r>
              <a:rPr lang="de-DE" sz="1400" dirty="0" smtClean="0"/>
              <a:t> !</a:t>
            </a:r>
          </a:p>
        </p:txBody>
      </p:sp>
    </p:spTree>
    <p:extLst>
      <p:ext uri="{BB962C8B-B14F-4D97-AF65-F5344CB8AC3E}">
        <p14:creationId xmlns:p14="http://schemas.microsoft.com/office/powerpoint/2010/main" val="15163154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6" name="Picture 4"/>
          <p:cNvPicPr>
            <a:picLocks noChangeAspect="1" noChangeArrowheads="1"/>
          </p:cNvPicPr>
          <p:nvPr/>
        </p:nvPicPr>
        <p:blipFill>
          <a:blip r:embed="rId3" cstate="print"/>
          <a:srcRect/>
          <a:stretch>
            <a:fillRect/>
          </a:stretch>
        </p:blipFill>
        <p:spPr bwMode="auto">
          <a:xfrm>
            <a:off x="2886080" y="2671615"/>
            <a:ext cx="6271592" cy="4187129"/>
          </a:xfrm>
          <a:prstGeom prst="rect">
            <a:avLst/>
          </a:prstGeom>
          <a:noFill/>
          <a:ln w="9525">
            <a:noFill/>
            <a:miter lim="800000"/>
            <a:headEnd/>
            <a:tailEnd/>
          </a:ln>
          <a:effectLst/>
        </p:spPr>
      </p:pic>
      <p:pic>
        <p:nvPicPr>
          <p:cNvPr id="7" name="Picture 3"/>
          <p:cNvPicPr>
            <a:picLocks noChangeAspect="1" noChangeArrowheads="1"/>
          </p:cNvPicPr>
          <p:nvPr/>
        </p:nvPicPr>
        <p:blipFill>
          <a:blip r:embed="rId4" cstate="print"/>
          <a:srcRect/>
          <a:stretch>
            <a:fillRect/>
          </a:stretch>
        </p:blipFill>
        <p:spPr bwMode="auto">
          <a:xfrm>
            <a:off x="611560" y="1052737"/>
            <a:ext cx="5040560" cy="2499394"/>
          </a:xfrm>
          <a:prstGeom prst="rect">
            <a:avLst/>
          </a:prstGeom>
          <a:noFill/>
          <a:ln w="9525">
            <a:noFill/>
            <a:miter lim="800000"/>
            <a:headEnd/>
            <a:tailEnd/>
          </a:ln>
          <a:effectLst/>
        </p:spPr>
      </p:pic>
    </p:spTree>
    <p:extLst>
      <p:ext uri="{BB962C8B-B14F-4D97-AF65-F5344CB8AC3E}">
        <p14:creationId xmlns:p14="http://schemas.microsoft.com/office/powerpoint/2010/main" val="274482617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6" name="Picture 2"/>
          <p:cNvPicPr>
            <a:picLocks noChangeAspect="1" noChangeArrowheads="1"/>
          </p:cNvPicPr>
          <p:nvPr/>
        </p:nvPicPr>
        <p:blipFill>
          <a:blip r:embed="rId3" cstate="print"/>
          <a:srcRect/>
          <a:stretch>
            <a:fillRect/>
          </a:stretch>
        </p:blipFill>
        <p:spPr bwMode="auto">
          <a:xfrm>
            <a:off x="755576" y="1365299"/>
            <a:ext cx="7704856" cy="5164897"/>
          </a:xfrm>
          <a:prstGeom prst="rect">
            <a:avLst/>
          </a:prstGeom>
          <a:noFill/>
          <a:ln w="9525">
            <a:noFill/>
            <a:miter lim="800000"/>
            <a:headEnd/>
            <a:tailEnd/>
          </a:ln>
          <a:effectLst/>
        </p:spPr>
      </p:pic>
      <p:sp>
        <p:nvSpPr>
          <p:cNvPr id="7" name="Rechteck 6"/>
          <p:cNvSpPr/>
          <p:nvPr/>
        </p:nvSpPr>
        <p:spPr>
          <a:xfrm>
            <a:off x="629896" y="914400"/>
            <a:ext cx="3276600" cy="307777"/>
          </a:xfrm>
          <a:prstGeom prst="rect">
            <a:avLst/>
          </a:prstGeom>
        </p:spPr>
        <p:txBody>
          <a:bodyPr wrap="square">
            <a:spAutoFit/>
          </a:bodyPr>
          <a:lstStyle/>
          <a:p>
            <a:r>
              <a:rPr lang="de-DE" sz="1400" dirty="0" smtClean="0">
                <a:latin typeface="Arial" panose="020B0604020202020204" pitchFamily="34" charset="0"/>
                <a:cs typeface="Arial" panose="020B0604020202020204" pitchFamily="34" charset="0"/>
              </a:rPr>
              <a:t>Deutsche Grundkarte (DGK 5)</a:t>
            </a:r>
            <a:endParaRPr lang="de-D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482617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dirty="0" smtClean="0"/>
              <a:t>SIG3D – 3D Stadtmodelle</a:t>
            </a:r>
            <a:endParaRPr lang="de-DE" kern="0" dirty="0"/>
          </a:p>
        </p:txBody>
      </p:sp>
      <p:pic>
        <p:nvPicPr>
          <p:cNvPr id="8" name="Picture 2"/>
          <p:cNvPicPr>
            <a:picLocks noChangeAspect="1" noChangeArrowheads="1"/>
          </p:cNvPicPr>
          <p:nvPr/>
        </p:nvPicPr>
        <p:blipFill>
          <a:blip r:embed="rId3" cstate="print"/>
          <a:srcRect/>
          <a:stretch>
            <a:fillRect/>
          </a:stretch>
        </p:blipFill>
        <p:spPr bwMode="auto">
          <a:xfrm>
            <a:off x="611560" y="1340767"/>
            <a:ext cx="7920880" cy="4673253"/>
          </a:xfrm>
          <a:prstGeom prst="rect">
            <a:avLst/>
          </a:prstGeom>
          <a:noFill/>
          <a:ln w="9525">
            <a:noFill/>
            <a:miter lim="800000"/>
            <a:headEnd/>
            <a:tailEnd/>
          </a:ln>
          <a:effectLst/>
        </p:spPr>
      </p:pic>
      <p:sp>
        <p:nvSpPr>
          <p:cNvPr id="9" name="Rechteck 8"/>
          <p:cNvSpPr/>
          <p:nvPr/>
        </p:nvSpPr>
        <p:spPr>
          <a:xfrm>
            <a:off x="539552" y="917375"/>
            <a:ext cx="3276600" cy="307777"/>
          </a:xfrm>
          <a:prstGeom prst="rect">
            <a:avLst/>
          </a:prstGeom>
        </p:spPr>
        <p:txBody>
          <a:bodyPr wrap="square">
            <a:spAutoFit/>
          </a:bodyPr>
          <a:lstStyle/>
          <a:p>
            <a:r>
              <a:rPr lang="de-DE" sz="1400" dirty="0" smtClean="0">
                <a:latin typeface="Arial" panose="020B0604020202020204" pitchFamily="34" charset="0"/>
                <a:cs typeface="Arial" panose="020B0604020202020204" pitchFamily="34" charset="0"/>
              </a:rPr>
              <a:t>Main Features </a:t>
            </a:r>
            <a:r>
              <a:rPr lang="de-DE" sz="1400" dirty="0" err="1" smtClean="0">
                <a:latin typeface="Arial" panose="020B0604020202020204" pitchFamily="34" charset="0"/>
                <a:cs typeface="Arial" panose="020B0604020202020204" pitchFamily="34" charset="0"/>
              </a:rPr>
              <a:t>of</a:t>
            </a:r>
            <a:r>
              <a:rPr lang="de-DE" sz="1400" dirty="0" smtClean="0">
                <a:latin typeface="Arial" panose="020B0604020202020204" pitchFamily="34" charset="0"/>
                <a:cs typeface="Arial" panose="020B0604020202020204" pitchFamily="34" charset="0"/>
              </a:rPr>
              <a:t> a </a:t>
            </a:r>
            <a:r>
              <a:rPr lang="de-DE" sz="1400" dirty="0" err="1" smtClean="0">
                <a:latin typeface="Arial" panose="020B0604020202020204" pitchFamily="34" charset="0"/>
                <a:cs typeface="Arial" panose="020B0604020202020204" pitchFamily="34" charset="0"/>
              </a:rPr>
              <a:t>production</a:t>
            </a:r>
            <a:r>
              <a:rPr lang="de-DE" sz="1400" dirty="0" smtClean="0">
                <a:latin typeface="Arial" panose="020B0604020202020204" pitchFamily="34" charset="0"/>
                <a:cs typeface="Arial" panose="020B0604020202020204" pitchFamily="34" charset="0"/>
              </a:rPr>
              <a:t> </a:t>
            </a:r>
            <a:r>
              <a:rPr lang="de-DE" sz="1400" dirty="0" err="1" smtClean="0">
                <a:latin typeface="Arial" panose="020B0604020202020204" pitchFamily="34" charset="0"/>
                <a:cs typeface="Arial" panose="020B0604020202020204" pitchFamily="34" charset="0"/>
              </a:rPr>
              <a:t>process</a:t>
            </a:r>
            <a:endParaRPr lang="de-D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4956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6146" name="Grafik 14" descr="image0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2736"/>
            <a:ext cx="7416824" cy="500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950327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
            </a:r>
            <a:br>
              <a:rPr lang="de-DE" dirty="0" smtClean="0"/>
            </a:br>
            <a:endParaRPr lang="de-DE" dirty="0" smtClean="0"/>
          </a:p>
        </p:txBody>
      </p:sp>
      <p:sp>
        <p:nvSpPr>
          <p:cNvPr id="4100" name="Fußzeilenplatzhalter 3"/>
          <p:cNvSpPr>
            <a:spLocks noGrp="1"/>
          </p:cNvSpPr>
          <p:nvPr>
            <p:ph type="ftr" sz="quarter" idx="10"/>
          </p:nvPr>
        </p:nvSpPr>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20000"/>
              </a:spcBef>
              <a:spcAft>
                <a:spcPct val="0"/>
              </a:spcAft>
              <a:defRPr>
                <a:solidFill>
                  <a:schemeClr val="tx1"/>
                </a:solidFill>
                <a:latin typeface="Arial Narrow" pitchFamily="34" charset="0"/>
              </a:defRPr>
            </a:lvl6pPr>
            <a:lvl7pPr marL="2971800" indent="-228600" eaLnBrk="0" fontAlgn="base" hangingPunct="0">
              <a:spcBef>
                <a:spcPct val="20000"/>
              </a:spcBef>
              <a:spcAft>
                <a:spcPct val="0"/>
              </a:spcAft>
              <a:defRPr>
                <a:solidFill>
                  <a:schemeClr val="tx1"/>
                </a:solidFill>
                <a:latin typeface="Arial Narrow" pitchFamily="34" charset="0"/>
              </a:defRPr>
            </a:lvl7pPr>
            <a:lvl8pPr marL="3429000" indent="-228600" eaLnBrk="0" fontAlgn="base" hangingPunct="0">
              <a:spcBef>
                <a:spcPct val="20000"/>
              </a:spcBef>
              <a:spcAft>
                <a:spcPct val="0"/>
              </a:spcAft>
              <a:defRPr>
                <a:solidFill>
                  <a:schemeClr val="tx1"/>
                </a:solidFill>
                <a:latin typeface="Arial Narrow" pitchFamily="34" charset="0"/>
              </a:defRPr>
            </a:lvl8pPr>
            <a:lvl9pPr marL="3886200" indent="-228600" eaLnBrk="0" fontAlgn="base" hangingPunct="0">
              <a:spcBef>
                <a:spcPct val="20000"/>
              </a:spcBef>
              <a:spcAft>
                <a:spcPct val="0"/>
              </a:spcAft>
              <a:defRPr>
                <a:solidFill>
                  <a:schemeClr val="tx1"/>
                </a:solidFill>
                <a:latin typeface="Arial Narrow" pitchFamily="34" charset="0"/>
              </a:defRPr>
            </a:lvl9pPr>
          </a:lstStyle>
          <a:p>
            <a:pPr eaLnBrk="1" hangingPunct="1"/>
            <a:r>
              <a:rPr lang="de-DE" dirty="0"/>
              <a:t> </a:t>
            </a:r>
            <a:r>
              <a:rPr lang="de-DE" dirty="0" smtClean="0"/>
              <a:t>Heinrich G. Geerling</a:t>
            </a:r>
            <a:endParaRPr lang="de-DE" dirty="0" smtClean="0">
              <a:solidFill>
                <a:schemeClr val="bg2"/>
              </a:solidFill>
            </a:endParaRPr>
          </a:p>
        </p:txBody>
      </p:sp>
      <p:sp>
        <p:nvSpPr>
          <p:cNvPr id="5" name="Titel 4"/>
          <p:cNvSpPr txBox="1">
            <a:spLocks/>
          </p:cNvSpPr>
          <p:nvPr/>
        </p:nvSpPr>
        <p:spPr bwMode="auto">
          <a:xfrm>
            <a:off x="395288" y="116632"/>
            <a:ext cx="5486400" cy="566738"/>
          </a:xfrm>
          <a:prstGeom prst="rect">
            <a:avLst/>
          </a:prstGeom>
          <a:noFill/>
          <a:ln>
            <a:noFill/>
          </a:ln>
          <a:effectLst/>
          <a:extLst/>
        </p:spPr>
        <p:txBody>
          <a:bodyPr vert="horz" wrap="square" lIns="180000" tIns="45720" rIns="180000" bIns="45720" numCol="1" anchor="ctr" anchorCtr="0" compatLnSpc="1">
            <a:prstTxWarp prst="textNoShape">
              <a:avLst/>
            </a:prstTxWarp>
          </a:bodyPr>
          <a:lstStyle>
            <a:lvl1pPr algn="l" rtl="0" eaLnBrk="0" fontAlgn="base" hangingPunct="0">
              <a:spcBef>
                <a:spcPct val="0"/>
              </a:spcBef>
              <a:spcAft>
                <a:spcPct val="0"/>
              </a:spcAft>
              <a:defRPr sz="2200" b="1" baseline="0">
                <a:solidFill>
                  <a:schemeClr val="bg2"/>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bg1"/>
                </a:solidFill>
                <a:latin typeface="HelveticaNeue Condensed" pitchFamily="34" charset="0"/>
              </a:defRPr>
            </a:lvl2pPr>
            <a:lvl3pPr algn="l" rtl="0" eaLnBrk="0" fontAlgn="base" hangingPunct="0">
              <a:spcBef>
                <a:spcPct val="0"/>
              </a:spcBef>
              <a:spcAft>
                <a:spcPct val="0"/>
              </a:spcAft>
              <a:defRPr sz="2200" b="1">
                <a:solidFill>
                  <a:schemeClr val="bg1"/>
                </a:solidFill>
                <a:latin typeface="HelveticaNeue Condensed" pitchFamily="34" charset="0"/>
              </a:defRPr>
            </a:lvl3pPr>
            <a:lvl4pPr algn="l" rtl="0" eaLnBrk="0" fontAlgn="base" hangingPunct="0">
              <a:spcBef>
                <a:spcPct val="0"/>
              </a:spcBef>
              <a:spcAft>
                <a:spcPct val="0"/>
              </a:spcAft>
              <a:defRPr sz="2200" b="1">
                <a:solidFill>
                  <a:schemeClr val="bg1"/>
                </a:solidFill>
                <a:latin typeface="HelveticaNeue Condensed" pitchFamily="34" charset="0"/>
              </a:defRPr>
            </a:lvl4pPr>
            <a:lvl5pPr algn="l" rtl="0" eaLnBrk="0" fontAlgn="base" hangingPunct="0">
              <a:spcBef>
                <a:spcPct val="0"/>
              </a:spcBef>
              <a:spcAft>
                <a:spcPct val="0"/>
              </a:spcAft>
              <a:defRPr sz="2200" b="1">
                <a:solidFill>
                  <a:schemeClr val="bg1"/>
                </a:solidFill>
                <a:latin typeface="HelveticaNeue Condensed" pitchFamily="34" charset="0"/>
              </a:defRPr>
            </a:lvl5pPr>
            <a:lvl6pPr marL="457200" algn="l" rtl="0" fontAlgn="base">
              <a:spcBef>
                <a:spcPct val="0"/>
              </a:spcBef>
              <a:spcAft>
                <a:spcPct val="0"/>
              </a:spcAft>
              <a:defRPr sz="2200" b="1">
                <a:solidFill>
                  <a:schemeClr val="bg1"/>
                </a:solidFill>
                <a:latin typeface="HelveticaNeue Condensed" pitchFamily="34" charset="0"/>
              </a:defRPr>
            </a:lvl6pPr>
            <a:lvl7pPr marL="914400" algn="l" rtl="0" fontAlgn="base">
              <a:spcBef>
                <a:spcPct val="0"/>
              </a:spcBef>
              <a:spcAft>
                <a:spcPct val="0"/>
              </a:spcAft>
              <a:defRPr sz="2200" b="1">
                <a:solidFill>
                  <a:schemeClr val="bg1"/>
                </a:solidFill>
                <a:latin typeface="HelveticaNeue Condensed" pitchFamily="34" charset="0"/>
              </a:defRPr>
            </a:lvl7pPr>
            <a:lvl8pPr marL="1371600" algn="l" rtl="0" fontAlgn="base">
              <a:spcBef>
                <a:spcPct val="0"/>
              </a:spcBef>
              <a:spcAft>
                <a:spcPct val="0"/>
              </a:spcAft>
              <a:defRPr sz="2200" b="1">
                <a:solidFill>
                  <a:schemeClr val="bg1"/>
                </a:solidFill>
                <a:latin typeface="HelveticaNeue Condensed" pitchFamily="34" charset="0"/>
              </a:defRPr>
            </a:lvl8pPr>
            <a:lvl9pPr marL="1828800" algn="l" rtl="0" fontAlgn="base">
              <a:spcBef>
                <a:spcPct val="0"/>
              </a:spcBef>
              <a:spcAft>
                <a:spcPct val="0"/>
              </a:spcAft>
              <a:defRPr sz="2200" b="1">
                <a:solidFill>
                  <a:schemeClr val="bg1"/>
                </a:solidFill>
                <a:latin typeface="HelveticaNeue Condensed" pitchFamily="34" charset="0"/>
              </a:defRPr>
            </a:lvl9pPr>
          </a:lstStyle>
          <a:p>
            <a:r>
              <a:rPr lang="de-DE" kern="0" smtClean="0"/>
              <a:t>SIG3D – 3D Stadtmodelle</a:t>
            </a:r>
            <a:endParaRPr lang="de-DE" kern="0" dirty="0"/>
          </a:p>
        </p:txBody>
      </p:sp>
      <p:pic>
        <p:nvPicPr>
          <p:cNvPr id="10242" name="Grafik 3" descr="cid:image011.jpg@01CBCAD6.C136B0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96752"/>
            <a:ext cx="3096344" cy="479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Grafik 2" descr="cid:image010.png@01CBCAD0.E45735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185693"/>
            <a:ext cx="3600400" cy="480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14058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ig3d_2013_V1">
  <a:themeElements>
    <a:clrScheme name="SIG3D">
      <a:dk1>
        <a:srgbClr val="000000"/>
      </a:dk1>
      <a:lt1>
        <a:srgbClr val="FFFFFF"/>
      </a:lt1>
      <a:dk2>
        <a:srgbClr val="646464"/>
      </a:dk2>
      <a:lt2>
        <a:srgbClr val="848382"/>
      </a:lt2>
      <a:accent1>
        <a:srgbClr val="276258"/>
      </a:accent1>
      <a:accent2>
        <a:srgbClr val="006CB8"/>
      </a:accent2>
      <a:accent3>
        <a:srgbClr val="FFB400"/>
      </a:accent3>
      <a:accent4>
        <a:srgbClr val="4E4B4A"/>
      </a:accent4>
      <a:accent5>
        <a:srgbClr val="FFFFFF"/>
      </a:accent5>
      <a:accent6>
        <a:srgbClr val="C7D0D0"/>
      </a:accent6>
      <a:hlink>
        <a:srgbClr val="96B4BE"/>
      </a:hlink>
      <a:folHlink>
        <a:srgbClr val="336699"/>
      </a:folHlink>
    </a:clrScheme>
    <a:fontScheme name="zerna_2007_37.pot">
      <a:majorFont>
        <a:latin typeface="HelveticaNeue Condensed"/>
        <a:ea typeface=""/>
        <a:cs typeface=""/>
      </a:majorFont>
      <a:minorFont>
        <a:latin typeface="HelveticaNeue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zerna_2007_37.pot 1">
        <a:dk1>
          <a:srgbClr val="000000"/>
        </a:dk1>
        <a:lt1>
          <a:srgbClr val="FFFFFF"/>
        </a:lt1>
        <a:dk2>
          <a:srgbClr val="FFFFFF"/>
        </a:dk2>
        <a:lt2>
          <a:srgbClr val="969696"/>
        </a:lt2>
        <a:accent1>
          <a:srgbClr val="8599A8"/>
        </a:accent1>
        <a:accent2>
          <a:srgbClr val="DCE6E6"/>
        </a:accent2>
        <a:accent3>
          <a:srgbClr val="FFFFFF"/>
        </a:accent3>
        <a:accent4>
          <a:srgbClr val="000000"/>
        </a:accent4>
        <a:accent5>
          <a:srgbClr val="C2CAD1"/>
        </a:accent5>
        <a:accent6>
          <a:srgbClr val="C7D0D0"/>
        </a:accent6>
        <a:hlink>
          <a:srgbClr val="96B4BE"/>
        </a:hlink>
        <a:folHlink>
          <a:srgbClr val="33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sig3d_2013_V1">
  <a:themeElements>
    <a:clrScheme name="SIG3D">
      <a:dk1>
        <a:srgbClr val="000000"/>
      </a:dk1>
      <a:lt1>
        <a:srgbClr val="FFFFFF"/>
      </a:lt1>
      <a:dk2>
        <a:srgbClr val="646464"/>
      </a:dk2>
      <a:lt2>
        <a:srgbClr val="969595"/>
      </a:lt2>
      <a:accent1>
        <a:srgbClr val="3FB2A0"/>
      </a:accent1>
      <a:accent2>
        <a:srgbClr val="007CC3"/>
      </a:accent2>
      <a:accent3>
        <a:srgbClr val="F8C300"/>
      </a:accent3>
      <a:accent4>
        <a:srgbClr val="000000"/>
      </a:accent4>
      <a:accent5>
        <a:srgbClr val="FFFFFF"/>
      </a:accent5>
      <a:accent6>
        <a:srgbClr val="C7D0D0"/>
      </a:accent6>
      <a:hlink>
        <a:srgbClr val="96B4BE"/>
      </a:hlink>
      <a:folHlink>
        <a:srgbClr val="336699"/>
      </a:folHlink>
    </a:clrScheme>
    <a:fontScheme name="zerna_2007_37.pot">
      <a:majorFont>
        <a:latin typeface="HelveticaNeue Condensed"/>
        <a:ea typeface=""/>
        <a:cs typeface=""/>
      </a:majorFont>
      <a:minorFont>
        <a:latin typeface="HelveticaNeue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zerna_2007_37.pot 1">
        <a:dk1>
          <a:srgbClr val="000000"/>
        </a:dk1>
        <a:lt1>
          <a:srgbClr val="FFFFFF"/>
        </a:lt1>
        <a:dk2>
          <a:srgbClr val="FFFFFF"/>
        </a:dk2>
        <a:lt2>
          <a:srgbClr val="969696"/>
        </a:lt2>
        <a:accent1>
          <a:srgbClr val="8599A8"/>
        </a:accent1>
        <a:accent2>
          <a:srgbClr val="DCE6E6"/>
        </a:accent2>
        <a:accent3>
          <a:srgbClr val="FFFFFF"/>
        </a:accent3>
        <a:accent4>
          <a:srgbClr val="000000"/>
        </a:accent4>
        <a:accent5>
          <a:srgbClr val="C2CAD1"/>
        </a:accent5>
        <a:accent6>
          <a:srgbClr val="C7D0D0"/>
        </a:accent6>
        <a:hlink>
          <a:srgbClr val="96B4BE"/>
        </a:hlink>
        <a:folHlink>
          <a:srgbClr val="3366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sig3d_2013_V1">
  <a:themeElements>
    <a:clrScheme name="SIG3D">
      <a:dk1>
        <a:srgbClr val="000000"/>
      </a:dk1>
      <a:lt1>
        <a:srgbClr val="FFFFFF"/>
      </a:lt1>
      <a:dk2>
        <a:srgbClr val="646464"/>
      </a:dk2>
      <a:lt2>
        <a:srgbClr val="969595"/>
      </a:lt2>
      <a:accent1>
        <a:srgbClr val="3FB2A0"/>
      </a:accent1>
      <a:accent2>
        <a:srgbClr val="007CC3"/>
      </a:accent2>
      <a:accent3>
        <a:srgbClr val="F8C300"/>
      </a:accent3>
      <a:accent4>
        <a:srgbClr val="000000"/>
      </a:accent4>
      <a:accent5>
        <a:srgbClr val="FFFFFF"/>
      </a:accent5>
      <a:accent6>
        <a:srgbClr val="C7D0D0"/>
      </a:accent6>
      <a:hlink>
        <a:srgbClr val="96B4BE"/>
      </a:hlink>
      <a:folHlink>
        <a:srgbClr val="336699"/>
      </a:folHlink>
    </a:clrScheme>
    <a:fontScheme name="zerna_2007_37.pot">
      <a:majorFont>
        <a:latin typeface="HelveticaNeue Condensed"/>
        <a:ea typeface=""/>
        <a:cs typeface=""/>
      </a:majorFont>
      <a:minorFont>
        <a:latin typeface="HelveticaNeue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zerna_2007_37.pot 1">
        <a:dk1>
          <a:srgbClr val="000000"/>
        </a:dk1>
        <a:lt1>
          <a:srgbClr val="FFFFFF"/>
        </a:lt1>
        <a:dk2>
          <a:srgbClr val="FFFFFF"/>
        </a:dk2>
        <a:lt2>
          <a:srgbClr val="969696"/>
        </a:lt2>
        <a:accent1>
          <a:srgbClr val="8599A8"/>
        </a:accent1>
        <a:accent2>
          <a:srgbClr val="DCE6E6"/>
        </a:accent2>
        <a:accent3>
          <a:srgbClr val="FFFFFF"/>
        </a:accent3>
        <a:accent4>
          <a:srgbClr val="000000"/>
        </a:accent4>
        <a:accent5>
          <a:srgbClr val="C2CAD1"/>
        </a:accent5>
        <a:accent6>
          <a:srgbClr val="C7D0D0"/>
        </a:accent6>
        <a:hlink>
          <a:srgbClr val="96B4BE"/>
        </a:hlink>
        <a:folHlink>
          <a:srgbClr val="3366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C:\lib\winword\templates\zerna\zerna_2007_37.pot</Template>
  <TotalTime>0</TotalTime>
  <Words>885</Words>
  <Application>Microsoft Office PowerPoint</Application>
  <PresentationFormat>Bildschirmpräsentation (4:3)</PresentationFormat>
  <Paragraphs>428</Paragraphs>
  <Slides>44</Slides>
  <Notes>43</Notes>
  <HiddenSlides>0</HiddenSlides>
  <MMClips>0</MMClips>
  <ScaleCrop>false</ScaleCrop>
  <HeadingPairs>
    <vt:vector size="4" baseType="variant">
      <vt:variant>
        <vt:lpstr>Design</vt:lpstr>
      </vt:variant>
      <vt:variant>
        <vt:i4>3</vt:i4>
      </vt:variant>
      <vt:variant>
        <vt:lpstr>Folientitel</vt:lpstr>
      </vt:variant>
      <vt:variant>
        <vt:i4>44</vt:i4>
      </vt:variant>
    </vt:vector>
  </HeadingPairs>
  <TitlesOfParts>
    <vt:vector size="47" baseType="lpstr">
      <vt:lpstr>sig3d_2013_V1</vt:lpstr>
      <vt:lpstr>2_sig3d_2013_V1</vt:lpstr>
      <vt:lpstr>4_sig3d_2013_V1</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SIG3D – 3D Stadtmodelle</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Stadtmodell Berlin</dc:title>
  <dc:subject>39 IT-Service</dc:subject>
  <dc:creator>cas</dc:creator>
  <cp:lastModifiedBy>Architekt</cp:lastModifiedBy>
  <cp:revision>250</cp:revision>
  <cp:lastPrinted>2013-01-14T14:06:48Z</cp:lastPrinted>
  <dcterms:created xsi:type="dcterms:W3CDTF">2007-02-25T23:28:27Z</dcterms:created>
  <dcterms:modified xsi:type="dcterms:W3CDTF">2014-10-16T07:37:33Z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14.01.2013</vt:lpwstr>
  </property>
  <property fmtid="{D5CDD505-2E9C-101B-9397-08002B2CF9AE}" pid="3" name="Titel">
    <vt:lpwstr>Rechnungsstellung 2013</vt:lpwstr>
  </property>
</Properties>
</file>